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media/image1.jpeg" ContentType="image/jpeg"/>
  <Override PartName="/ppt/media/image2.png" ContentType="image/png"/>
  <Override PartName="/ppt/media/image4.jpeg" ContentType="image/jpeg"/>
  <Override PartName="/ppt/media/image3.jpeg" ContentType="image/jpeg"/>
  <Override PartName="/ppt/media/image5.png" ContentType="image/png"/>
  <Override PartName="/ppt/media/image21.png" ContentType="image/png"/>
  <Override PartName="/ppt/media/image6.jpeg" ContentType="image/jpeg"/>
  <Override PartName="/ppt/media/image7.jpeg" ContentType="image/jpeg"/>
  <Override PartName="/ppt/media/image8.png" ContentType="image/png"/>
  <Override PartName="/ppt/media/image23.jpeg" ContentType="image/jpe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24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microsoft.com/office/2020/02/relationships/classificationlabels" Target="docMetadata/LabelInfo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9" r:id="rId3"/>
    <p:sldMasterId id="214748366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1.xml"/><Relationship Id="rId4" Type="http://schemas.openxmlformats.org/officeDocument/2006/relationships/slideMaster" Target="slideMasters/slideMaster1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pn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jpeg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jpeg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jpeg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jpeg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png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png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jpeg"/><Relationship Id="rId3" Type="http://schemas.openxmlformats.org/officeDocument/2006/relationships/image" Target="../media/image3.jpeg"/><Relationship Id="rId4" Type="http://schemas.openxmlformats.org/officeDocument/2006/relationships/image" Target="../media/image3.jpeg"/><Relationship Id="rId5" Type="http://schemas.openxmlformats.org/officeDocument/2006/relationships/image" Target="../media/image3.jpeg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png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jpeg"/><Relationship Id="rId3" Type="http://schemas.openxmlformats.org/officeDocument/2006/relationships/image" Target="../media/image3.jpeg"/><Relationship Id="rId4" Type="http://schemas.openxmlformats.org/officeDocument/2006/relationships/image" Target="../media/image3.jpeg"/><Relationship Id="rId5" Type="http://schemas.openxmlformats.org/officeDocument/2006/relationships/image" Target="../media/image3.jpeg"/><Relationship Id="rId6" Type="http://schemas.openxmlformats.org/officeDocument/2006/relationships/image" Target="../media/image3.jpeg"/><Relationship Id="rId7" Type="http://schemas.openxmlformats.org/officeDocument/2006/relationships/image" Target="../media/image3.jpeg"/><Relationship Id="rId8" Type="http://schemas.openxmlformats.org/officeDocument/2006/relationships/image" Target="../media/image3.jpeg"/><Relationship Id="rId9" Type="http://schemas.openxmlformats.org/officeDocument/2006/relationships/image" Target="../media/image3.jpe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png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jpeg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png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Большое число 1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Группа 14"/>
          <p:cNvGrpSpPr/>
          <p:nvPr/>
        </p:nvGrpSpPr>
        <p:grpSpPr>
          <a:xfrm>
            <a:off x="452160" y="432360"/>
            <a:ext cx="11284560" cy="4723200"/>
            <a:chOff x="452160" y="432360"/>
            <a:chExt cx="11284560" cy="4723200"/>
          </a:xfrm>
        </p:grpSpPr>
        <p:sp>
          <p:nvSpPr>
            <p:cNvPr id="1" name="Фигура"/>
            <p:cNvSpPr/>
            <p:nvPr/>
          </p:nvSpPr>
          <p:spPr>
            <a:xfrm>
              <a:off x="654840" y="739440"/>
              <a:ext cx="11081880" cy="441612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2" name="Фигура"/>
            <p:cNvSpPr/>
            <p:nvPr/>
          </p:nvSpPr>
          <p:spPr>
            <a:xfrm>
              <a:off x="452160" y="432360"/>
              <a:ext cx="11078280" cy="45576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3" name="PlaceHolder 1"/>
          <p:cNvSpPr>
            <a:spLocks noGrp="1"/>
          </p:cNvSpPr>
          <p:nvPr>
            <p:ph type="dt" idx="1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ftr" idx="2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sldNum" idx="3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088ABC2A-C758-4BD2-A19E-D1DCFAC8AC1F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title"/>
          </p:nvPr>
        </p:nvSpPr>
        <p:spPr>
          <a:xfrm>
            <a:off x="694800" y="655560"/>
            <a:ext cx="10580400" cy="411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182880" bIns="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2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##%</a:t>
            </a:r>
            <a:endParaRPr b="0" lang="ru-RU" sz="2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Заголовок 2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Группа 8"/>
          <p:cNvGrpSpPr/>
          <p:nvPr/>
        </p:nvGrpSpPr>
        <p:grpSpPr>
          <a:xfrm>
            <a:off x="452160" y="492840"/>
            <a:ext cx="11284560" cy="5873400"/>
            <a:chOff x="452160" y="492840"/>
            <a:chExt cx="11284560" cy="5873400"/>
          </a:xfrm>
        </p:grpSpPr>
        <p:sp>
          <p:nvSpPr>
            <p:cNvPr id="67" name="Фигура 4"/>
            <p:cNvSpPr/>
            <p:nvPr/>
          </p:nvSpPr>
          <p:spPr>
            <a:xfrm>
              <a:off x="654840" y="874440"/>
              <a:ext cx="11081880" cy="549180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68" name="Фигура 3"/>
            <p:cNvSpPr/>
            <p:nvPr/>
          </p:nvSpPr>
          <p:spPr>
            <a:xfrm>
              <a:off x="452160" y="492840"/>
              <a:ext cx="11078280" cy="566748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69" name="Группа 3"/>
          <p:cNvGrpSpPr/>
          <p:nvPr/>
        </p:nvGrpSpPr>
        <p:grpSpPr>
          <a:xfrm>
            <a:off x="452160" y="492840"/>
            <a:ext cx="11284560" cy="5873400"/>
            <a:chOff x="452160" y="492840"/>
            <a:chExt cx="11284560" cy="5873400"/>
          </a:xfrm>
        </p:grpSpPr>
        <p:sp>
          <p:nvSpPr>
            <p:cNvPr id="70" name="Фигура 2"/>
            <p:cNvSpPr/>
            <p:nvPr/>
          </p:nvSpPr>
          <p:spPr>
            <a:xfrm>
              <a:off x="654840" y="874440"/>
              <a:ext cx="11081880" cy="549180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71" name="Фигура1"/>
            <p:cNvSpPr/>
            <p:nvPr/>
          </p:nvSpPr>
          <p:spPr>
            <a:xfrm>
              <a:off x="452160" y="492840"/>
              <a:ext cx="11078280" cy="566748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974880" y="935280"/>
            <a:ext cx="10032840" cy="358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7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7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овестка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Группа 2"/>
          <p:cNvGrpSpPr/>
          <p:nvPr/>
        </p:nvGrpSpPr>
        <p:grpSpPr>
          <a:xfrm>
            <a:off x="10366560" y="307800"/>
            <a:ext cx="3647520" cy="3697200"/>
            <a:chOff x="10366560" y="307800"/>
            <a:chExt cx="3647520" cy="3697200"/>
          </a:xfrm>
        </p:grpSpPr>
        <p:sp>
          <p:nvSpPr>
            <p:cNvPr id="74" name="Фигура"/>
            <p:cNvSpPr/>
            <p:nvPr/>
          </p:nvSpPr>
          <p:spPr>
            <a:xfrm>
              <a:off x="10422720" y="413640"/>
              <a:ext cx="3591360" cy="359136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75" name="Фигура"/>
            <p:cNvSpPr/>
            <p:nvPr/>
          </p:nvSpPr>
          <p:spPr>
            <a:xfrm>
              <a:off x="10366560" y="307800"/>
              <a:ext cx="3591360" cy="359136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76" name="Группа 5"/>
          <p:cNvGrpSpPr/>
          <p:nvPr/>
        </p:nvGrpSpPr>
        <p:grpSpPr>
          <a:xfrm>
            <a:off x="8876520" y="3790440"/>
            <a:ext cx="2623680" cy="2659320"/>
            <a:chOff x="8876520" y="3790440"/>
            <a:chExt cx="2623680" cy="2659320"/>
          </a:xfrm>
        </p:grpSpPr>
        <p:sp>
          <p:nvSpPr>
            <p:cNvPr id="77" name="Фигура"/>
            <p:cNvSpPr/>
            <p:nvPr/>
          </p:nvSpPr>
          <p:spPr>
            <a:xfrm>
              <a:off x="8916840" y="3866400"/>
              <a:ext cx="2583360" cy="258336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78" name="Фигура"/>
            <p:cNvSpPr/>
            <p:nvPr/>
          </p:nvSpPr>
          <p:spPr>
            <a:xfrm>
              <a:off x="8876520" y="3790440"/>
              <a:ext cx="2583360" cy="2583360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79" name="PlaceHolder 1"/>
          <p:cNvSpPr>
            <a:spLocks noGrp="1"/>
          </p:cNvSpPr>
          <p:nvPr>
            <p:ph type="dt" idx="19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ftr" idx="20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sldNum" idx="21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11C00A90-F5C0-4BDF-9D6B-A47CD09B7C6E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12720" y="2333880"/>
            <a:ext cx="8122320" cy="368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title"/>
          </p:nvPr>
        </p:nvSpPr>
        <p:spPr>
          <a:xfrm>
            <a:off x="612720" y="664200"/>
            <a:ext cx="8122320" cy="155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4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явление 3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Группа 14"/>
          <p:cNvGrpSpPr/>
          <p:nvPr/>
        </p:nvGrpSpPr>
        <p:grpSpPr>
          <a:xfrm>
            <a:off x="10366560" y="307800"/>
            <a:ext cx="3647520" cy="3697200"/>
            <a:chOff x="10366560" y="307800"/>
            <a:chExt cx="3647520" cy="3697200"/>
          </a:xfrm>
        </p:grpSpPr>
        <p:sp>
          <p:nvSpPr>
            <p:cNvPr id="85" name="Фигура"/>
            <p:cNvSpPr/>
            <p:nvPr/>
          </p:nvSpPr>
          <p:spPr>
            <a:xfrm>
              <a:off x="10422720" y="413640"/>
              <a:ext cx="3591360" cy="359136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86" name="Фигура"/>
            <p:cNvSpPr/>
            <p:nvPr/>
          </p:nvSpPr>
          <p:spPr>
            <a:xfrm>
              <a:off x="10366560" y="307800"/>
              <a:ext cx="3591360" cy="359136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87" name="Группа 17"/>
          <p:cNvGrpSpPr/>
          <p:nvPr/>
        </p:nvGrpSpPr>
        <p:grpSpPr>
          <a:xfrm>
            <a:off x="8876520" y="3790440"/>
            <a:ext cx="2623680" cy="2659320"/>
            <a:chOff x="8876520" y="3790440"/>
            <a:chExt cx="2623680" cy="2659320"/>
          </a:xfrm>
        </p:grpSpPr>
        <p:sp>
          <p:nvSpPr>
            <p:cNvPr id="88" name="Фигура"/>
            <p:cNvSpPr/>
            <p:nvPr/>
          </p:nvSpPr>
          <p:spPr>
            <a:xfrm>
              <a:off x="8916840" y="3866400"/>
              <a:ext cx="2583360" cy="258336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89" name="Фигура"/>
            <p:cNvSpPr/>
            <p:nvPr/>
          </p:nvSpPr>
          <p:spPr>
            <a:xfrm>
              <a:off x="8876520" y="3790440"/>
              <a:ext cx="2583360" cy="2583360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90" name="PlaceHolder 1"/>
          <p:cNvSpPr>
            <a:spLocks noGrp="1"/>
          </p:cNvSpPr>
          <p:nvPr>
            <p:ph type="dt" idx="22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ftr" idx="23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sldNum" idx="24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5E29BC84-E3E6-4ED9-859F-93A8DB9F7001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12720" y="548640"/>
            <a:ext cx="8263080" cy="560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" sz="5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отредактировать заявление</a:t>
            </a:r>
            <a:endParaRPr b="0" lang="ru-RU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ru" sz="4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ru" sz="4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ru" sz="3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ru" sz="3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title"/>
          </p:nvPr>
        </p:nvSpPr>
        <p:spPr>
          <a:xfrm>
            <a:off x="612720" y="-1134000"/>
            <a:ext cx="10649520" cy="1130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ключение 2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Группа 11"/>
          <p:cNvGrpSpPr/>
          <p:nvPr/>
        </p:nvGrpSpPr>
        <p:grpSpPr>
          <a:xfrm>
            <a:off x="9783000" y="1443960"/>
            <a:ext cx="4815000" cy="4880520"/>
            <a:chOff x="9783000" y="1443960"/>
            <a:chExt cx="4815000" cy="4880520"/>
          </a:xfrm>
        </p:grpSpPr>
        <p:sp>
          <p:nvSpPr>
            <p:cNvPr id="96" name="Фигура"/>
            <p:cNvSpPr/>
            <p:nvPr/>
          </p:nvSpPr>
          <p:spPr>
            <a:xfrm>
              <a:off x="9857160" y="1583640"/>
              <a:ext cx="4740840" cy="474084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97" name="Фигура"/>
            <p:cNvSpPr/>
            <p:nvPr/>
          </p:nvSpPr>
          <p:spPr>
            <a:xfrm>
              <a:off x="9783000" y="1443960"/>
              <a:ext cx="4740840" cy="474084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98" name="Группа 14"/>
          <p:cNvGrpSpPr/>
          <p:nvPr/>
        </p:nvGrpSpPr>
        <p:grpSpPr>
          <a:xfrm>
            <a:off x="8970120" y="-1326960"/>
            <a:ext cx="2614680" cy="2650320"/>
            <a:chOff x="8970120" y="-1326960"/>
            <a:chExt cx="2614680" cy="2650320"/>
          </a:xfrm>
        </p:grpSpPr>
        <p:sp>
          <p:nvSpPr>
            <p:cNvPr id="99" name="Фигура"/>
            <p:cNvSpPr/>
            <p:nvPr/>
          </p:nvSpPr>
          <p:spPr>
            <a:xfrm>
              <a:off x="9010440" y="-1251000"/>
              <a:ext cx="2574360" cy="257436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00" name="Фигура"/>
            <p:cNvSpPr/>
            <p:nvPr/>
          </p:nvSpPr>
          <p:spPr>
            <a:xfrm>
              <a:off x="8970120" y="-1326960"/>
              <a:ext cx="2574360" cy="257436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101" name="PlaceHolder 1"/>
          <p:cNvSpPr>
            <a:spLocks noGrp="1"/>
          </p:cNvSpPr>
          <p:nvPr>
            <p:ph type="dt" idx="25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ftr" idx="26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sldNum" idx="27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D6A299EB-DEE3-4E7A-BD5B-20E656C504FC}" type="slidenum">
              <a: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12720" y="3622680"/>
            <a:ext cx="8427240" cy="127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title"/>
          </p:nvPr>
        </p:nvSpPr>
        <p:spPr>
          <a:xfrm>
            <a:off x="612720" y="1627200"/>
            <a:ext cx="8427600" cy="183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раздела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Группа 8"/>
          <p:cNvGrpSpPr/>
          <p:nvPr/>
        </p:nvGrpSpPr>
        <p:grpSpPr>
          <a:xfrm>
            <a:off x="8510760" y="-549000"/>
            <a:ext cx="1765080" cy="1789200"/>
            <a:chOff x="8510760" y="-549000"/>
            <a:chExt cx="1765080" cy="1789200"/>
          </a:xfrm>
        </p:grpSpPr>
        <p:sp>
          <p:nvSpPr>
            <p:cNvPr id="107" name="Фигура"/>
            <p:cNvSpPr/>
            <p:nvPr/>
          </p:nvSpPr>
          <p:spPr>
            <a:xfrm>
              <a:off x="8537760" y="-497880"/>
              <a:ext cx="1738080" cy="173808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08" name="Фигура"/>
            <p:cNvSpPr/>
            <p:nvPr/>
          </p:nvSpPr>
          <p:spPr>
            <a:xfrm>
              <a:off x="8510760" y="-549000"/>
              <a:ext cx="1738080" cy="1738080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109" name="Группа 11"/>
          <p:cNvGrpSpPr/>
          <p:nvPr/>
        </p:nvGrpSpPr>
        <p:grpSpPr>
          <a:xfrm>
            <a:off x="10366560" y="307800"/>
            <a:ext cx="3647520" cy="3697200"/>
            <a:chOff x="10366560" y="307800"/>
            <a:chExt cx="3647520" cy="3697200"/>
          </a:xfrm>
        </p:grpSpPr>
        <p:sp>
          <p:nvSpPr>
            <p:cNvPr id="110" name="Фигура"/>
            <p:cNvSpPr/>
            <p:nvPr/>
          </p:nvSpPr>
          <p:spPr>
            <a:xfrm>
              <a:off x="10422720" y="413640"/>
              <a:ext cx="3591360" cy="359136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11" name="Фигура"/>
            <p:cNvSpPr/>
            <p:nvPr/>
          </p:nvSpPr>
          <p:spPr>
            <a:xfrm>
              <a:off x="10366560" y="307800"/>
              <a:ext cx="3591360" cy="359136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112" name="Группа 14"/>
          <p:cNvGrpSpPr/>
          <p:nvPr/>
        </p:nvGrpSpPr>
        <p:grpSpPr>
          <a:xfrm>
            <a:off x="8738280" y="3790440"/>
            <a:ext cx="2623680" cy="2659320"/>
            <a:chOff x="8738280" y="3790440"/>
            <a:chExt cx="2623680" cy="2659320"/>
          </a:xfrm>
        </p:grpSpPr>
        <p:sp>
          <p:nvSpPr>
            <p:cNvPr id="113" name="Фигура"/>
            <p:cNvSpPr/>
            <p:nvPr/>
          </p:nvSpPr>
          <p:spPr>
            <a:xfrm>
              <a:off x="8778600" y="3866400"/>
              <a:ext cx="2583360" cy="258336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14" name="Фигура"/>
            <p:cNvSpPr/>
            <p:nvPr/>
          </p:nvSpPr>
          <p:spPr>
            <a:xfrm>
              <a:off x="8738280" y="3790440"/>
              <a:ext cx="2583360" cy="258336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115" name="Группа 3"/>
          <p:cNvGrpSpPr/>
          <p:nvPr/>
        </p:nvGrpSpPr>
        <p:grpSpPr>
          <a:xfrm>
            <a:off x="8510760" y="-549000"/>
            <a:ext cx="1765080" cy="1789200"/>
            <a:chOff x="8510760" y="-549000"/>
            <a:chExt cx="1765080" cy="1789200"/>
          </a:xfrm>
        </p:grpSpPr>
        <p:sp>
          <p:nvSpPr>
            <p:cNvPr id="116" name="Фигура"/>
            <p:cNvSpPr/>
            <p:nvPr/>
          </p:nvSpPr>
          <p:spPr>
            <a:xfrm>
              <a:off x="8537760" y="-497880"/>
              <a:ext cx="1738080" cy="173808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17" name="Фигура"/>
            <p:cNvSpPr/>
            <p:nvPr/>
          </p:nvSpPr>
          <p:spPr>
            <a:xfrm>
              <a:off x="8510760" y="-549000"/>
              <a:ext cx="1738080" cy="1738080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118" name="Группа 6"/>
          <p:cNvGrpSpPr/>
          <p:nvPr/>
        </p:nvGrpSpPr>
        <p:grpSpPr>
          <a:xfrm>
            <a:off x="10366560" y="307800"/>
            <a:ext cx="3647520" cy="3697200"/>
            <a:chOff x="10366560" y="307800"/>
            <a:chExt cx="3647520" cy="3697200"/>
          </a:xfrm>
        </p:grpSpPr>
        <p:sp>
          <p:nvSpPr>
            <p:cNvPr id="119" name="Фигура"/>
            <p:cNvSpPr/>
            <p:nvPr/>
          </p:nvSpPr>
          <p:spPr>
            <a:xfrm>
              <a:off x="10422720" y="413640"/>
              <a:ext cx="3591360" cy="359136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20" name="Фигура"/>
            <p:cNvSpPr/>
            <p:nvPr/>
          </p:nvSpPr>
          <p:spPr>
            <a:xfrm>
              <a:off x="10366560" y="307800"/>
              <a:ext cx="3591360" cy="359136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121" name="Группа 21"/>
          <p:cNvGrpSpPr/>
          <p:nvPr/>
        </p:nvGrpSpPr>
        <p:grpSpPr>
          <a:xfrm>
            <a:off x="8738280" y="3790440"/>
            <a:ext cx="2623680" cy="2659320"/>
            <a:chOff x="8738280" y="3790440"/>
            <a:chExt cx="2623680" cy="2659320"/>
          </a:xfrm>
        </p:grpSpPr>
        <p:sp>
          <p:nvSpPr>
            <p:cNvPr id="122" name="Фигура"/>
            <p:cNvSpPr/>
            <p:nvPr/>
          </p:nvSpPr>
          <p:spPr>
            <a:xfrm>
              <a:off x="8778600" y="3866400"/>
              <a:ext cx="2583360" cy="258336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23" name="Фигура"/>
            <p:cNvSpPr/>
            <p:nvPr/>
          </p:nvSpPr>
          <p:spPr>
            <a:xfrm>
              <a:off x="8738280" y="3790440"/>
              <a:ext cx="2583360" cy="258336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124" name="PlaceHolder 1"/>
          <p:cNvSpPr>
            <a:spLocks noGrp="1"/>
          </p:cNvSpPr>
          <p:nvPr>
            <p:ph type="dt" idx="28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ftr" idx="29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sldNum" idx="30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D86E405F-81EE-4453-900A-853930AAA353}" type="slidenum">
              <a: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title"/>
          </p:nvPr>
        </p:nvSpPr>
        <p:spPr>
          <a:xfrm>
            <a:off x="274320" y="1801440"/>
            <a:ext cx="7769160" cy="456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74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7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4790520" cy="68547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ftr" idx="31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sldNum" idx="32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0D2AB3F1-6F92-47AE-BC9F-825D31AF415A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396040" y="1828800"/>
            <a:ext cx="6211080" cy="448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title"/>
          </p:nvPr>
        </p:nvSpPr>
        <p:spPr>
          <a:xfrm>
            <a:off x="5395680" y="548640"/>
            <a:ext cx="6233400" cy="113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2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body"/>
          </p:nvPr>
        </p:nvSpPr>
        <p:spPr>
          <a:xfrm>
            <a:off x="7400520" y="0"/>
            <a:ext cx="4788360" cy="68547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dt" idx="33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12720" y="1828800"/>
            <a:ext cx="6132240" cy="448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title"/>
          </p:nvPr>
        </p:nvSpPr>
        <p:spPr>
          <a:xfrm>
            <a:off x="612720" y="548640"/>
            <a:ext cx="6132240" cy="113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Временная шкала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Фигура"/>
          <p:cNvSpPr/>
          <p:nvPr/>
        </p:nvSpPr>
        <p:spPr>
          <a:xfrm>
            <a:off x="547200" y="1944000"/>
            <a:ext cx="2525760" cy="252576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38" name="Фигура"/>
          <p:cNvSpPr/>
          <p:nvPr/>
        </p:nvSpPr>
        <p:spPr>
          <a:xfrm>
            <a:off x="4923000" y="1946880"/>
            <a:ext cx="2525760" cy="252576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39" name="Фигура"/>
          <p:cNvSpPr/>
          <p:nvPr/>
        </p:nvSpPr>
        <p:spPr>
          <a:xfrm>
            <a:off x="9225360" y="1924920"/>
            <a:ext cx="2525760" cy="252576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40" name="Фигура"/>
          <p:cNvSpPr/>
          <p:nvPr/>
        </p:nvSpPr>
        <p:spPr>
          <a:xfrm>
            <a:off x="2798640" y="3902400"/>
            <a:ext cx="2525760" cy="252576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41" name="Фигура"/>
          <p:cNvSpPr/>
          <p:nvPr/>
        </p:nvSpPr>
        <p:spPr>
          <a:xfrm>
            <a:off x="7156080" y="3880080"/>
            <a:ext cx="2525760" cy="252576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42" name="Текст 35"/>
          <p:cNvSpPr/>
          <p:nvPr/>
        </p:nvSpPr>
        <p:spPr>
          <a:xfrm>
            <a:off x="458640" y="1836360"/>
            <a:ext cx="2525760" cy="252576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26465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27432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Текст 35"/>
          <p:cNvSpPr/>
          <p:nvPr/>
        </p:nvSpPr>
        <p:spPr>
          <a:xfrm>
            <a:off x="4844880" y="1836360"/>
            <a:ext cx="2525760" cy="252576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26465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27432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Текст 35"/>
          <p:cNvSpPr/>
          <p:nvPr/>
        </p:nvSpPr>
        <p:spPr>
          <a:xfrm>
            <a:off x="9137160" y="1836360"/>
            <a:ext cx="2525760" cy="252576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26465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27432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Текст 35"/>
          <p:cNvSpPr/>
          <p:nvPr/>
        </p:nvSpPr>
        <p:spPr>
          <a:xfrm>
            <a:off x="2710440" y="3813840"/>
            <a:ext cx="2525760" cy="252576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26465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27432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Текст 35"/>
          <p:cNvSpPr/>
          <p:nvPr/>
        </p:nvSpPr>
        <p:spPr>
          <a:xfrm>
            <a:off x="7067880" y="3813840"/>
            <a:ext cx="2525760" cy="252576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26465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27432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963440" cy="112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6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body"/>
          </p:nvPr>
        </p:nvSpPr>
        <p:spPr>
          <a:xfrm>
            <a:off x="5745600" y="0"/>
            <a:ext cx="6443280" cy="68547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dt" idx="34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12720" y="2212920"/>
            <a:ext cx="4357800" cy="4092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title"/>
          </p:nvPr>
        </p:nvSpPr>
        <p:spPr>
          <a:xfrm>
            <a:off x="612720" y="583560"/>
            <a:ext cx="4358520" cy="15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3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4020120" cy="68547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ftr" idx="35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36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A1BFE4A9-9847-4E86-BE5D-DA931B494777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625640" y="1380600"/>
            <a:ext cx="6975000" cy="498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title"/>
          </p:nvPr>
        </p:nvSpPr>
        <p:spPr>
          <a:xfrm>
            <a:off x="4625640" y="320040"/>
            <a:ext cx="6975000" cy="92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1_Большое число 1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14"/>
          <p:cNvGrpSpPr/>
          <p:nvPr/>
        </p:nvGrpSpPr>
        <p:grpSpPr>
          <a:xfrm>
            <a:off x="452160" y="1726920"/>
            <a:ext cx="11284560" cy="4722840"/>
            <a:chOff x="452160" y="1726920"/>
            <a:chExt cx="11284560" cy="4722840"/>
          </a:xfrm>
        </p:grpSpPr>
        <p:sp>
          <p:nvSpPr>
            <p:cNvPr id="8" name="Фигура"/>
            <p:cNvSpPr/>
            <p:nvPr/>
          </p:nvSpPr>
          <p:spPr>
            <a:xfrm>
              <a:off x="654840" y="2033640"/>
              <a:ext cx="11081880" cy="441612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9" name="Фигура"/>
            <p:cNvSpPr/>
            <p:nvPr/>
          </p:nvSpPr>
          <p:spPr>
            <a:xfrm>
              <a:off x="452160" y="1726920"/>
              <a:ext cx="11078280" cy="455760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10" name="PlaceHolder 1"/>
          <p:cNvSpPr>
            <a:spLocks noGrp="1"/>
          </p:cNvSpPr>
          <p:nvPr>
            <p:ph type="dt" idx="4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ftr" idx="5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6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5DFCCDA3-9932-4FF2-A208-7591EAA76F3C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title"/>
          </p:nvPr>
        </p:nvSpPr>
        <p:spPr>
          <a:xfrm>
            <a:off x="694800" y="1949760"/>
            <a:ext cx="10580400" cy="411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182880" bIns="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2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##%</a:t>
            </a:r>
            <a:endParaRPr b="0" lang="ru-RU" sz="2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7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6489000" cy="68547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ftr" idx="37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38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4B23D23B-DDD4-4F0B-A1C2-5BFCF98E9214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7104960" y="1380600"/>
            <a:ext cx="4509360" cy="498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title"/>
          </p:nvPr>
        </p:nvSpPr>
        <p:spPr>
          <a:xfrm>
            <a:off x="7094520" y="320040"/>
            <a:ext cx="4519800" cy="92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акет фотографии пузырьков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Фигура"/>
          <p:cNvSpPr/>
          <p:nvPr/>
        </p:nvSpPr>
        <p:spPr>
          <a:xfrm>
            <a:off x="5648400" y="565200"/>
            <a:ext cx="5946480" cy="594648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63" name="PlaceHolder 1"/>
          <p:cNvSpPr>
            <a:spLocks noGrp="1"/>
          </p:cNvSpPr>
          <p:nvPr>
            <p:ph type="body"/>
          </p:nvPr>
        </p:nvSpPr>
        <p:spPr>
          <a:xfrm>
            <a:off x="5547960" y="388800"/>
            <a:ext cx="5894640" cy="5894640"/>
          </a:xfrm>
          <a:prstGeom prst="rect">
            <a:avLst/>
          </a:prstGeom>
          <a:blipFill rotWithShape="0">
            <a:blip r:embed="rId2">
              <a:alphaModFix amt="75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758880" y="4279320"/>
            <a:ext cx="2977560" cy="39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title"/>
          </p:nvPr>
        </p:nvSpPr>
        <p:spPr>
          <a:xfrm>
            <a:off x="731520" y="1947600"/>
            <a:ext cx="3014280" cy="193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8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body"/>
          </p:nvPr>
        </p:nvSpPr>
        <p:spPr>
          <a:xfrm>
            <a:off x="5917680" y="0"/>
            <a:ext cx="6271200" cy="68547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dt" idx="39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12720" y="1380600"/>
            <a:ext cx="4568760" cy="498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title"/>
          </p:nvPr>
        </p:nvSpPr>
        <p:spPr>
          <a:xfrm>
            <a:off x="612720" y="320040"/>
            <a:ext cx="4568760" cy="92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9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7580880" cy="68547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ftr" idx="40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41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BD46A92C-4B53-4B3C-8D96-AEC8F5516C62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8212680" y="2212920"/>
            <a:ext cx="3398400" cy="4092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title"/>
          </p:nvPr>
        </p:nvSpPr>
        <p:spPr>
          <a:xfrm>
            <a:off x="8212680" y="583560"/>
            <a:ext cx="3398400" cy="15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Фотография содержимого 10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body"/>
          </p:nvPr>
        </p:nvSpPr>
        <p:spPr>
          <a:xfrm>
            <a:off x="4761720" y="0"/>
            <a:ext cx="7426800" cy="68547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dt" idx="42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12720" y="2212920"/>
            <a:ext cx="3398400" cy="4092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title"/>
          </p:nvPr>
        </p:nvSpPr>
        <p:spPr>
          <a:xfrm>
            <a:off x="612720" y="583560"/>
            <a:ext cx="3398400" cy="15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Фотография титульного слайда 2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Фигура 2"/>
          <p:cNvSpPr/>
          <p:nvPr/>
        </p:nvSpPr>
        <p:spPr>
          <a:xfrm>
            <a:off x="712080" y="565200"/>
            <a:ext cx="5946480" cy="594648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80" name="Фигура 1"/>
          <p:cNvSpPr/>
          <p:nvPr/>
        </p:nvSpPr>
        <p:spPr>
          <a:xfrm>
            <a:off x="712080" y="565200"/>
            <a:ext cx="5946480" cy="594648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181" name="PlaceHolder 1"/>
          <p:cNvSpPr>
            <a:spLocks noGrp="1"/>
          </p:cNvSpPr>
          <p:nvPr>
            <p:ph type="body"/>
          </p:nvPr>
        </p:nvSpPr>
        <p:spPr>
          <a:xfrm>
            <a:off x="611640" y="388800"/>
            <a:ext cx="5894640" cy="5894640"/>
          </a:xfrm>
          <a:prstGeom prst="rect">
            <a:avLst/>
          </a:prstGeom>
          <a:blipFill rotWithShape="0">
            <a:blip r:embed="rId2">
              <a:alphaModFix amt="75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title"/>
          </p:nvPr>
        </p:nvSpPr>
        <p:spPr>
          <a:xfrm>
            <a:off x="7169040" y="1129680"/>
            <a:ext cx="4358520" cy="347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5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2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88880" cy="46317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dt" idx="43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ftr" idx="44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sldNum" idx="45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A2C217D0-549F-4897-913F-629D8BE7FDD0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5349240" y="5012280"/>
            <a:ext cx="6397560" cy="138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05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title"/>
          </p:nvPr>
        </p:nvSpPr>
        <p:spPr>
          <a:xfrm>
            <a:off x="321840" y="5012280"/>
            <a:ext cx="3736800" cy="138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1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7778160" cy="68547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dt" idx="46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ftr" idx="47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sldNum" idx="48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C9979B18-CCAB-47CA-866C-0273F0C0C601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8344080" y="3099960"/>
            <a:ext cx="3270240" cy="295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05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title"/>
          </p:nvPr>
        </p:nvSpPr>
        <p:spPr>
          <a:xfrm>
            <a:off x="8343000" y="1078920"/>
            <a:ext cx="3270240" cy="193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3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88880" cy="37749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dt" idx="49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ftr" idx="50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sldNum" idx="51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9064AAE9-CFE5-4D4F-8F0D-3C265410EE49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3956040" y="4162320"/>
            <a:ext cx="7769160" cy="223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85840" indent="-28584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14440" indent="-28584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743040" indent="-28584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857160" indent="-17136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085760" indent="-17136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title"/>
          </p:nvPr>
        </p:nvSpPr>
        <p:spPr>
          <a:xfrm>
            <a:off x="321840" y="4162320"/>
            <a:ext cx="2950200" cy="188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акет двух объектов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Фигура"/>
          <p:cNvSpPr/>
          <p:nvPr/>
        </p:nvSpPr>
        <p:spPr>
          <a:xfrm>
            <a:off x="6481080" y="2106000"/>
            <a:ext cx="5053320" cy="398376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02" name="Фигура"/>
          <p:cNvSpPr/>
          <p:nvPr/>
        </p:nvSpPr>
        <p:spPr>
          <a:xfrm>
            <a:off x="808200" y="2106000"/>
            <a:ext cx="5051160" cy="398376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03" name="PlaceHolder 1"/>
          <p:cNvSpPr>
            <a:spLocks noGrp="1"/>
          </p:cNvSpPr>
          <p:nvPr>
            <p:ph type="body"/>
          </p:nvPr>
        </p:nvSpPr>
        <p:spPr>
          <a:xfrm>
            <a:off x="685800" y="1956960"/>
            <a:ext cx="5045760" cy="398340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320040" rIns="91440" tIns="5029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932760" y="2944440"/>
            <a:ext cx="4601160" cy="278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27432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41148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54864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357960" y="1956960"/>
            <a:ext cx="5044320" cy="398340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320040" rIns="91440" tIns="5029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6600240" y="2944440"/>
            <a:ext cx="4605480" cy="278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27432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41148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54864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dt" idx="52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 type="ftr" idx="53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 type="sldNum" idx="54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98FB58CA-D798-4843-840E-910D1B5C6DD2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0" name="PlaceHolder 8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963440" cy="112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Большое число 3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1"/>
          <p:cNvGrpSpPr/>
          <p:nvPr/>
        </p:nvGrpSpPr>
        <p:grpSpPr>
          <a:xfrm>
            <a:off x="452160" y="492840"/>
            <a:ext cx="11284560" cy="5873400"/>
            <a:chOff x="452160" y="492840"/>
            <a:chExt cx="11284560" cy="5873400"/>
          </a:xfrm>
        </p:grpSpPr>
        <p:sp>
          <p:nvSpPr>
            <p:cNvPr id="15" name="Фигура"/>
            <p:cNvSpPr/>
            <p:nvPr/>
          </p:nvSpPr>
          <p:spPr>
            <a:xfrm>
              <a:off x="654840" y="874440"/>
              <a:ext cx="11081880" cy="549180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16" name="Фигура"/>
            <p:cNvSpPr/>
            <p:nvPr/>
          </p:nvSpPr>
          <p:spPr>
            <a:xfrm>
              <a:off x="452160" y="492840"/>
              <a:ext cx="11078280" cy="566748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17" name="PlaceHolder 1"/>
          <p:cNvSpPr>
            <a:spLocks noGrp="1"/>
          </p:cNvSpPr>
          <p:nvPr>
            <p:ph type="dt" idx="7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ftr" idx="8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sldNum" idx="9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B29AB0A5-4FAD-47FC-9612-5B4635CCD30A}" type="slidenum">
              <a: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title"/>
          </p:nvPr>
        </p:nvSpPr>
        <p:spPr>
          <a:xfrm>
            <a:off x="708120" y="731520"/>
            <a:ext cx="10579320" cy="407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2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##%</a:t>
            </a:r>
            <a:endParaRPr b="0" lang="ru-RU" sz="2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4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body"/>
          </p:nvPr>
        </p:nvSpPr>
        <p:spPr>
          <a:xfrm>
            <a:off x="0" y="3079800"/>
            <a:ext cx="12188880" cy="37749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dt" idx="55"/>
          </p:nvPr>
        </p:nvSpPr>
        <p:spPr>
          <a:xfrm>
            <a:off x="137160" y="5976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ftr" idx="56"/>
          </p:nvPr>
        </p:nvSpPr>
        <p:spPr>
          <a:xfrm>
            <a:off x="8876520" y="5976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sldNum" idx="57"/>
          </p:nvPr>
        </p:nvSpPr>
        <p:spPr>
          <a:xfrm>
            <a:off x="11632320" y="5976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E8E3860B-68BC-4311-8BDC-9A2C1139F78E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3977640" y="561600"/>
            <a:ext cx="7769160" cy="223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85840" indent="-28584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14440" indent="-28584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743040" indent="-28584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857160" indent="-17136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085760" indent="-17136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 type="title"/>
          </p:nvPr>
        </p:nvSpPr>
        <p:spPr>
          <a:xfrm>
            <a:off x="321840" y="561600"/>
            <a:ext cx="2950200" cy="188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5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body"/>
          </p:nvPr>
        </p:nvSpPr>
        <p:spPr>
          <a:xfrm>
            <a:off x="612720" y="1828800"/>
            <a:ext cx="6443280" cy="44226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dt" idx="58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ftr" idx="59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sldNum" idx="60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EBE28E7B-8EE2-48DC-97F5-C9415DFB0ADE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7562160" y="1828800"/>
            <a:ext cx="4020120" cy="442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PlaceHolder 6"/>
          <p:cNvSpPr>
            <a:spLocks noGrp="1"/>
          </p:cNvSpPr>
          <p:nvPr>
            <p:ph type="title"/>
          </p:nvPr>
        </p:nvSpPr>
        <p:spPr>
          <a:xfrm>
            <a:off x="612720" y="603360"/>
            <a:ext cx="10969560" cy="96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6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Фигура"/>
          <p:cNvSpPr/>
          <p:nvPr/>
        </p:nvSpPr>
        <p:spPr>
          <a:xfrm>
            <a:off x="719280" y="2479320"/>
            <a:ext cx="3848040" cy="3848040"/>
          </a:xfrm>
          <a:prstGeom prst="ellipse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24" name="Фигура"/>
          <p:cNvSpPr/>
          <p:nvPr/>
        </p:nvSpPr>
        <p:spPr>
          <a:xfrm>
            <a:off x="719280" y="2479320"/>
            <a:ext cx="3848040" cy="3848040"/>
          </a:xfrm>
          <a:prstGeom prst="ellipse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25" name="PlaceHolder 1"/>
          <p:cNvSpPr>
            <a:spLocks noGrp="1"/>
          </p:cNvSpPr>
          <p:nvPr>
            <p:ph type="body"/>
          </p:nvPr>
        </p:nvSpPr>
        <p:spPr>
          <a:xfrm>
            <a:off x="612720" y="2291040"/>
            <a:ext cx="3814560" cy="3814560"/>
          </a:xfrm>
          <a:prstGeom prst="rect">
            <a:avLst/>
          </a:prstGeom>
          <a:blipFill rotWithShape="0">
            <a:blip r:embed="rId2">
              <a:alphaModFix amt="75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                                    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dt" idx="61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ftr" idx="62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sldNum" idx="63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C0769327-6B5E-408B-B732-6F00E1B01754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body"/>
          </p:nvPr>
        </p:nvSpPr>
        <p:spPr>
          <a:xfrm>
            <a:off x="6095880" y="549360"/>
            <a:ext cx="5582520" cy="5780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PlaceHolder 6"/>
          <p:cNvSpPr>
            <a:spLocks noGrp="1"/>
          </p:cNvSpPr>
          <p:nvPr>
            <p:ph type="title"/>
          </p:nvPr>
        </p:nvSpPr>
        <p:spPr>
          <a:xfrm>
            <a:off x="612720" y="548640"/>
            <a:ext cx="4669200" cy="145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Цитата 1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Фигура"/>
          <p:cNvSpPr/>
          <p:nvPr/>
        </p:nvSpPr>
        <p:spPr>
          <a:xfrm>
            <a:off x="681120" y="1199520"/>
            <a:ext cx="11055600" cy="482868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32" name="Фигура"/>
          <p:cNvSpPr/>
          <p:nvPr/>
        </p:nvSpPr>
        <p:spPr>
          <a:xfrm>
            <a:off x="452160" y="838080"/>
            <a:ext cx="11055600" cy="494964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33" name="PlaceHolder 1"/>
          <p:cNvSpPr>
            <a:spLocks noGrp="1"/>
          </p:cNvSpPr>
          <p:nvPr>
            <p:ph type="dt" idx="64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ftr" idx="65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sldNum" idx="66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89E21C42-0A52-45CD-BEE0-A2E861E3748E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title"/>
          </p:nvPr>
        </p:nvSpPr>
        <p:spPr>
          <a:xfrm>
            <a:off x="800280" y="1382400"/>
            <a:ext cx="9895320" cy="328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457200" indent="-27432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отредактировать цитату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17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Фигура"/>
          <p:cNvSpPr/>
          <p:nvPr/>
        </p:nvSpPr>
        <p:spPr>
          <a:xfrm>
            <a:off x="831960" y="2707920"/>
            <a:ext cx="3368160" cy="336816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38" name="Фигура"/>
          <p:cNvSpPr/>
          <p:nvPr/>
        </p:nvSpPr>
        <p:spPr>
          <a:xfrm>
            <a:off x="831960" y="2707920"/>
            <a:ext cx="3368160" cy="336816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731520" y="2509200"/>
            <a:ext cx="3339000" cy="3339000"/>
          </a:xfrm>
          <a:prstGeom prst="rect">
            <a:avLst/>
          </a:prstGeom>
          <a:blipFill rotWithShape="0">
            <a:blip r:embed="rId2">
              <a:alphaModFix amt="75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dt" idx="67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ftr" idx="68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sldNum" idx="69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FEA117E8-EC11-42F3-AE64-CBF6F1F2DF81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5016600" y="549360"/>
            <a:ext cx="6557760" cy="57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 type="title"/>
          </p:nvPr>
        </p:nvSpPr>
        <p:spPr>
          <a:xfrm>
            <a:off x="614520" y="550080"/>
            <a:ext cx="3654360" cy="145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Цитата 3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Фигура"/>
          <p:cNvSpPr/>
          <p:nvPr/>
        </p:nvSpPr>
        <p:spPr>
          <a:xfrm>
            <a:off x="681120" y="1199520"/>
            <a:ext cx="11055600" cy="482868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46" name="Фигура"/>
          <p:cNvSpPr/>
          <p:nvPr/>
        </p:nvSpPr>
        <p:spPr>
          <a:xfrm>
            <a:off x="452160" y="838080"/>
            <a:ext cx="11055600" cy="494964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47" name="PlaceHolder 1"/>
          <p:cNvSpPr>
            <a:spLocks noGrp="1"/>
          </p:cNvSpPr>
          <p:nvPr>
            <p:ph type="dt" idx="70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ftr" idx="71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sldNum" idx="72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17741C6A-8BE3-4CB0-8330-4F6CB6A7DC61}" type="slidenum">
              <a: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title"/>
          </p:nvPr>
        </p:nvSpPr>
        <p:spPr>
          <a:xfrm>
            <a:off x="1038960" y="1382400"/>
            <a:ext cx="9895320" cy="328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отредактировать цитату</a:t>
            </a:r>
            <a:endParaRPr b="0" lang="ru-RU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Фотография титульного слайда 3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Фигура 2"/>
          <p:cNvSpPr/>
          <p:nvPr/>
        </p:nvSpPr>
        <p:spPr>
          <a:xfrm>
            <a:off x="5648400" y="565200"/>
            <a:ext cx="5946480" cy="594648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52" name="Фигура 1"/>
          <p:cNvSpPr/>
          <p:nvPr/>
        </p:nvSpPr>
        <p:spPr>
          <a:xfrm>
            <a:off x="5648400" y="565200"/>
            <a:ext cx="5946480" cy="594648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53" name="PlaceHolder 1"/>
          <p:cNvSpPr>
            <a:spLocks noGrp="1"/>
          </p:cNvSpPr>
          <p:nvPr>
            <p:ph type="body"/>
          </p:nvPr>
        </p:nvSpPr>
        <p:spPr>
          <a:xfrm>
            <a:off x="5547960" y="388800"/>
            <a:ext cx="5894640" cy="5894640"/>
          </a:xfrm>
          <a:prstGeom prst="rect">
            <a:avLst/>
          </a:prstGeom>
          <a:blipFill rotWithShape="0">
            <a:blip r:embed="rId2">
              <a:alphaModFix amt="75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title"/>
          </p:nvPr>
        </p:nvSpPr>
        <p:spPr>
          <a:xfrm>
            <a:off x="365760" y="411480"/>
            <a:ext cx="4651200" cy="373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5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Два объекта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dt" idx="73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ftr" idx="74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Num" idx="75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9832134B-4845-4AB4-B600-74E028CB2188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78240" cy="4348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612720" y="1825560"/>
            <a:ext cx="5178240" cy="4348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" name="PlaceHolder 6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738080" cy="112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Только контент (максимум)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dt" idx="76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ftr" idx="77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78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B09BC7D3-784A-4CED-AC5C-A4116E6BA743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137160" y="367200"/>
            <a:ext cx="11921040" cy="612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title"/>
          </p:nvPr>
        </p:nvSpPr>
        <p:spPr>
          <a:xfrm>
            <a:off x="841320" y="-1325880"/>
            <a:ext cx="10512360" cy="132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равнение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dt" idx="79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ftr" idx="80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sldNum" idx="81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9C2F0905-1F7D-432A-9D00-1DB7E0EF8A86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172200" y="2387520"/>
            <a:ext cx="5180040" cy="3760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6172200" y="1685880"/>
            <a:ext cx="5180040" cy="556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1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" sz="2000" strike="noStrike" u="none" cap="all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 type="body"/>
          </p:nvPr>
        </p:nvSpPr>
        <p:spPr>
          <a:xfrm>
            <a:off x="609480" y="2387520"/>
            <a:ext cx="5154480" cy="3760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 type="body"/>
          </p:nvPr>
        </p:nvSpPr>
        <p:spPr>
          <a:xfrm>
            <a:off x="609480" y="1685880"/>
            <a:ext cx="5154480" cy="556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1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" sz="2000" strike="noStrike" u="none" cap="all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PlaceHolder 8"/>
          <p:cNvSpPr>
            <a:spLocks noGrp="1"/>
          </p:cNvSpPr>
          <p:nvPr>
            <p:ph type="title"/>
          </p:nvPr>
        </p:nvSpPr>
        <p:spPr>
          <a:xfrm>
            <a:off x="609480" y="547560"/>
            <a:ext cx="10742400" cy="114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9"/>
          <p:cNvGrpSpPr/>
          <p:nvPr/>
        </p:nvGrpSpPr>
        <p:grpSpPr>
          <a:xfrm>
            <a:off x="452160" y="492840"/>
            <a:ext cx="11284560" cy="5873400"/>
            <a:chOff x="452160" y="492840"/>
            <a:chExt cx="11284560" cy="5873400"/>
          </a:xfrm>
        </p:grpSpPr>
        <p:sp>
          <p:nvSpPr>
            <p:cNvPr id="22" name="Фигура"/>
            <p:cNvSpPr/>
            <p:nvPr/>
          </p:nvSpPr>
          <p:spPr>
            <a:xfrm>
              <a:off x="654840" y="874440"/>
              <a:ext cx="11081880" cy="549180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23" name="Фигура"/>
            <p:cNvSpPr/>
            <p:nvPr/>
          </p:nvSpPr>
          <p:spPr>
            <a:xfrm>
              <a:off x="452160" y="492840"/>
              <a:ext cx="11078280" cy="566748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24" name="PlaceHolder 1"/>
          <p:cNvSpPr>
            <a:spLocks noGrp="1"/>
          </p:cNvSpPr>
          <p:nvPr>
            <p:ph type="dt" idx="10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ftr" idx="11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sldNum" idx="12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F517F246-7720-4754-A773-40CEA6539A94}" type="slidenum">
              <a: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с подписью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Фигура"/>
          <p:cNvSpPr/>
          <p:nvPr/>
        </p:nvSpPr>
        <p:spPr>
          <a:xfrm>
            <a:off x="5648400" y="565200"/>
            <a:ext cx="5946480" cy="594648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75" name="PlaceHolder 1"/>
          <p:cNvSpPr>
            <a:spLocks noGrp="1"/>
          </p:cNvSpPr>
          <p:nvPr>
            <p:ph type="body"/>
          </p:nvPr>
        </p:nvSpPr>
        <p:spPr>
          <a:xfrm>
            <a:off x="5547960" y="388800"/>
            <a:ext cx="5894640" cy="5894640"/>
          </a:xfrm>
          <a:prstGeom prst="rect">
            <a:avLst/>
          </a:prstGeom>
          <a:blipFill rotWithShape="0">
            <a:blip r:embed="rId2">
              <a:alphaModFix amt="75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dt" idx="82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sldNum" idx="83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AA46DD6B-601D-4843-B0DA-7BB01944C1F7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609480" y="2826000"/>
            <a:ext cx="3582360" cy="34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 type="title"/>
          </p:nvPr>
        </p:nvSpPr>
        <p:spPr>
          <a:xfrm>
            <a:off x="594360" y="557640"/>
            <a:ext cx="3592440" cy="220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28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dt" idx="84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ftr" idx="85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86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BF9D8E33-D8A5-4973-91E7-CB4DC00CA06F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963440" cy="112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ключени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Прямоугольник 3"/>
          <p:cNvSpPr/>
          <p:nvPr/>
        </p:nvSpPr>
        <p:spPr>
          <a:xfrm>
            <a:off x="0" y="0"/>
            <a:ext cx="12188880" cy="6854760"/>
          </a:xfrm>
          <a:prstGeom prst="rect">
            <a:avLst/>
          </a:prstGeom>
          <a:solidFill>
            <a:schemeClr val="accent4"/>
          </a:solidFill>
          <a:ln>
            <a:solidFill>
              <a:srgbClr val="6a66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Univers Condensed Light"/>
            </a:endParaRPr>
          </a:p>
        </p:txBody>
      </p:sp>
      <p:sp>
        <p:nvSpPr>
          <p:cNvPr id="285" name="PlaceHolder 1"/>
          <p:cNvSpPr>
            <a:spLocks noGrp="1"/>
          </p:cNvSpPr>
          <p:nvPr>
            <p:ph type="dt" idx="87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ftr" idx="88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ldNum" idx="89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B6E7EC70-E6CE-4F89-B784-697B149D67E8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614520" y="3198240"/>
            <a:ext cx="10959480" cy="275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title"/>
          </p:nvPr>
        </p:nvSpPr>
        <p:spPr>
          <a:xfrm>
            <a:off x="614520" y="1571760"/>
            <a:ext cx="7338960" cy="1130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 с макетом рисунка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Фигура"/>
          <p:cNvSpPr/>
          <p:nvPr/>
        </p:nvSpPr>
        <p:spPr>
          <a:xfrm>
            <a:off x="1062720" y="1161360"/>
            <a:ext cx="10217880" cy="482868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91" name="Фигура"/>
          <p:cNvSpPr/>
          <p:nvPr/>
        </p:nvSpPr>
        <p:spPr>
          <a:xfrm>
            <a:off x="858240" y="800280"/>
            <a:ext cx="10217880" cy="494964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292" name="PlaceHolder 1"/>
          <p:cNvSpPr>
            <a:spLocks noGrp="1"/>
          </p:cNvSpPr>
          <p:nvPr>
            <p:ph type="body"/>
          </p:nvPr>
        </p:nvSpPr>
        <p:spPr>
          <a:xfrm>
            <a:off x="7246800" y="799920"/>
            <a:ext cx="3831480" cy="49496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title"/>
          </p:nvPr>
        </p:nvSpPr>
        <p:spPr>
          <a:xfrm>
            <a:off x="1463040" y="1280160"/>
            <a:ext cx="4870440" cy="2666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4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body"/>
          </p:nvPr>
        </p:nvSpPr>
        <p:spPr>
          <a:xfrm>
            <a:off x="8091720" y="0"/>
            <a:ext cx="4097160" cy="68547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dt" idx="90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12720" y="1380600"/>
            <a:ext cx="6854760" cy="498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title"/>
          </p:nvPr>
        </p:nvSpPr>
        <p:spPr>
          <a:xfrm>
            <a:off x="612720" y="320040"/>
            <a:ext cx="6854760" cy="92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Числовой макет с пузырьками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dt" idx="91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ftr" idx="92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93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2EF3CB31-0108-4366-96A3-6E479FED1B17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1" name="Фигура"/>
          <p:cNvSpPr/>
          <p:nvPr/>
        </p:nvSpPr>
        <p:spPr>
          <a:xfrm>
            <a:off x="1072440" y="2549880"/>
            <a:ext cx="1619280" cy="161928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02" name="Фигура"/>
          <p:cNvSpPr/>
          <p:nvPr/>
        </p:nvSpPr>
        <p:spPr>
          <a:xfrm>
            <a:off x="3235680" y="2522520"/>
            <a:ext cx="1619280" cy="161928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03" name="Фигура"/>
          <p:cNvSpPr/>
          <p:nvPr/>
        </p:nvSpPr>
        <p:spPr>
          <a:xfrm>
            <a:off x="5415120" y="2513880"/>
            <a:ext cx="1619280" cy="161928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04" name="Фигура"/>
          <p:cNvSpPr/>
          <p:nvPr/>
        </p:nvSpPr>
        <p:spPr>
          <a:xfrm>
            <a:off x="7530480" y="2525040"/>
            <a:ext cx="1619280" cy="161928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05" name="Фигура"/>
          <p:cNvSpPr/>
          <p:nvPr/>
        </p:nvSpPr>
        <p:spPr>
          <a:xfrm>
            <a:off x="9709920" y="2516400"/>
            <a:ext cx="1619280" cy="161928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06" name="Текст 19"/>
          <p:cNvSpPr/>
          <p:nvPr/>
        </p:nvSpPr>
        <p:spPr>
          <a:xfrm>
            <a:off x="986760" y="2441520"/>
            <a:ext cx="1619280" cy="161928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54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0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7" name="Текст 19"/>
          <p:cNvSpPr/>
          <p:nvPr/>
        </p:nvSpPr>
        <p:spPr>
          <a:xfrm>
            <a:off x="3154680" y="2441520"/>
            <a:ext cx="1619280" cy="161928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54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0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8" name="Текст 19"/>
          <p:cNvSpPr/>
          <p:nvPr/>
        </p:nvSpPr>
        <p:spPr>
          <a:xfrm>
            <a:off x="5330880" y="2441520"/>
            <a:ext cx="1619280" cy="161928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54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0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9" name="Текст 19"/>
          <p:cNvSpPr/>
          <p:nvPr/>
        </p:nvSpPr>
        <p:spPr>
          <a:xfrm>
            <a:off x="7443360" y="2441520"/>
            <a:ext cx="1619280" cy="161928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54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0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0" name="Текст 19"/>
          <p:cNvSpPr/>
          <p:nvPr/>
        </p:nvSpPr>
        <p:spPr>
          <a:xfrm>
            <a:off x="9628560" y="2441520"/>
            <a:ext cx="1619280" cy="161928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54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0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824040" y="4325040"/>
            <a:ext cx="1944360" cy="62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 type="body"/>
          </p:nvPr>
        </p:nvSpPr>
        <p:spPr>
          <a:xfrm>
            <a:off x="2991960" y="4326840"/>
            <a:ext cx="1944360" cy="62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" name="PlaceHolder 6"/>
          <p:cNvSpPr>
            <a:spLocks noGrp="1"/>
          </p:cNvSpPr>
          <p:nvPr>
            <p:ph type="body"/>
          </p:nvPr>
        </p:nvSpPr>
        <p:spPr>
          <a:xfrm>
            <a:off x="5168160" y="4313520"/>
            <a:ext cx="1944360" cy="62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" name="PlaceHolder 7"/>
          <p:cNvSpPr>
            <a:spLocks noGrp="1"/>
          </p:cNvSpPr>
          <p:nvPr>
            <p:ph type="body"/>
          </p:nvPr>
        </p:nvSpPr>
        <p:spPr>
          <a:xfrm>
            <a:off x="7279920" y="4320000"/>
            <a:ext cx="1944360" cy="62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" name="PlaceHolder 8"/>
          <p:cNvSpPr>
            <a:spLocks noGrp="1"/>
          </p:cNvSpPr>
          <p:nvPr>
            <p:ph type="body"/>
          </p:nvPr>
        </p:nvSpPr>
        <p:spPr>
          <a:xfrm>
            <a:off x="9465840" y="4320000"/>
            <a:ext cx="1944360" cy="62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" name="PlaceHolder 9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963440" cy="112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оманда x4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Фигура"/>
          <p:cNvSpPr/>
          <p:nvPr/>
        </p:nvSpPr>
        <p:spPr>
          <a:xfrm>
            <a:off x="694800" y="2330640"/>
            <a:ext cx="2538720" cy="3197160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18" name="Фигура"/>
          <p:cNvSpPr/>
          <p:nvPr/>
        </p:nvSpPr>
        <p:spPr>
          <a:xfrm>
            <a:off x="3540960" y="2330640"/>
            <a:ext cx="2538720" cy="3197160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19" name="Фигура"/>
          <p:cNvSpPr/>
          <p:nvPr/>
        </p:nvSpPr>
        <p:spPr>
          <a:xfrm>
            <a:off x="6387120" y="2328480"/>
            <a:ext cx="2538720" cy="3197160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20" name="Фигура"/>
          <p:cNvSpPr/>
          <p:nvPr/>
        </p:nvSpPr>
        <p:spPr>
          <a:xfrm>
            <a:off x="9233280" y="2328480"/>
            <a:ext cx="2538720" cy="3197160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21" name="PlaceHolder 1"/>
          <p:cNvSpPr>
            <a:spLocks noGrp="1"/>
          </p:cNvSpPr>
          <p:nvPr>
            <p:ph type="dt" idx="94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ftr" idx="95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sldNum" idx="96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3BD0060C-AF67-43D7-909B-9BD07B84BE02}" type="slidenum">
              <a: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565920" y="2193120"/>
            <a:ext cx="2511360" cy="319716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237744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 type="body"/>
          </p:nvPr>
        </p:nvSpPr>
        <p:spPr>
          <a:xfrm>
            <a:off x="579600" y="2193120"/>
            <a:ext cx="2484000" cy="20998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25560">
            <a:solidFill>
              <a:srgbClr val="000000">
                <a:alpha val="70000"/>
              </a:srgbClr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 type="body"/>
          </p:nvPr>
        </p:nvSpPr>
        <p:spPr>
          <a:xfrm>
            <a:off x="580320" y="4889880"/>
            <a:ext cx="2511360" cy="33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 type="body"/>
          </p:nvPr>
        </p:nvSpPr>
        <p:spPr>
          <a:xfrm>
            <a:off x="3420000" y="2193120"/>
            <a:ext cx="2511360" cy="319716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237744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" name="PlaceHolder 8"/>
          <p:cNvSpPr>
            <a:spLocks noGrp="1"/>
          </p:cNvSpPr>
          <p:nvPr>
            <p:ph type="body"/>
          </p:nvPr>
        </p:nvSpPr>
        <p:spPr>
          <a:xfrm>
            <a:off x="3433680" y="2193120"/>
            <a:ext cx="2484000" cy="2099880"/>
          </a:xfrm>
          <a:prstGeom prst="rect">
            <a:avLst/>
          </a:prstGeom>
          <a:blipFill rotWithShape="0">
            <a:blip r:embed="rId3">
              <a:alphaModFix amt="70000"/>
            </a:blip>
            <a:stretch/>
          </a:blipFill>
          <a:ln w="25560">
            <a:solidFill>
              <a:srgbClr val="000000">
                <a:alpha val="70000"/>
              </a:srgbClr>
            </a:solidFill>
            <a:round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PlaceHolder 9"/>
          <p:cNvSpPr>
            <a:spLocks noGrp="1"/>
          </p:cNvSpPr>
          <p:nvPr>
            <p:ph type="body"/>
          </p:nvPr>
        </p:nvSpPr>
        <p:spPr>
          <a:xfrm>
            <a:off x="3420000" y="4889880"/>
            <a:ext cx="2511360" cy="33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0" name="PlaceHolder 10"/>
          <p:cNvSpPr>
            <a:spLocks noGrp="1"/>
          </p:cNvSpPr>
          <p:nvPr>
            <p:ph type="body"/>
          </p:nvPr>
        </p:nvSpPr>
        <p:spPr>
          <a:xfrm>
            <a:off x="6263640" y="2193120"/>
            <a:ext cx="2511360" cy="319716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237744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" name="PlaceHolder 11"/>
          <p:cNvSpPr>
            <a:spLocks noGrp="1"/>
          </p:cNvSpPr>
          <p:nvPr>
            <p:ph type="body"/>
          </p:nvPr>
        </p:nvSpPr>
        <p:spPr>
          <a:xfrm>
            <a:off x="6277320" y="2193120"/>
            <a:ext cx="2484000" cy="2099880"/>
          </a:xfrm>
          <a:prstGeom prst="rect">
            <a:avLst/>
          </a:prstGeom>
          <a:blipFill rotWithShape="0">
            <a:blip r:embed="rId4">
              <a:alphaModFix amt="70000"/>
            </a:blip>
            <a:stretch/>
          </a:blipFill>
          <a:ln w="25560">
            <a:solidFill>
              <a:srgbClr val="000000">
                <a:alpha val="70000"/>
              </a:srgbClr>
            </a:solidFill>
            <a:round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" name="PlaceHolder 12"/>
          <p:cNvSpPr>
            <a:spLocks noGrp="1"/>
          </p:cNvSpPr>
          <p:nvPr>
            <p:ph type="body"/>
          </p:nvPr>
        </p:nvSpPr>
        <p:spPr>
          <a:xfrm>
            <a:off x="6263640" y="4889880"/>
            <a:ext cx="2511360" cy="33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3" name="PlaceHolder 13"/>
          <p:cNvSpPr>
            <a:spLocks noGrp="1"/>
          </p:cNvSpPr>
          <p:nvPr>
            <p:ph type="body"/>
          </p:nvPr>
        </p:nvSpPr>
        <p:spPr>
          <a:xfrm>
            <a:off x="9107280" y="2169720"/>
            <a:ext cx="2511360" cy="319716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237744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" name="PlaceHolder 14"/>
          <p:cNvSpPr>
            <a:spLocks noGrp="1"/>
          </p:cNvSpPr>
          <p:nvPr>
            <p:ph type="body"/>
          </p:nvPr>
        </p:nvSpPr>
        <p:spPr>
          <a:xfrm>
            <a:off x="9121320" y="2169720"/>
            <a:ext cx="2484000" cy="2099880"/>
          </a:xfrm>
          <a:prstGeom prst="rect">
            <a:avLst/>
          </a:prstGeom>
          <a:blipFill rotWithShape="0">
            <a:blip r:embed="rId5">
              <a:alphaModFix amt="70000"/>
            </a:blip>
            <a:stretch/>
          </a:blipFill>
          <a:ln w="25560">
            <a:solidFill>
              <a:srgbClr val="000000">
                <a:alpha val="70000"/>
              </a:srgbClr>
            </a:solidFill>
            <a:round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" name="PlaceHolder 15"/>
          <p:cNvSpPr>
            <a:spLocks noGrp="1"/>
          </p:cNvSpPr>
          <p:nvPr>
            <p:ph type="body"/>
          </p:nvPr>
        </p:nvSpPr>
        <p:spPr>
          <a:xfrm>
            <a:off x="9107280" y="4889880"/>
            <a:ext cx="2511360" cy="33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6" name="PlaceHolder 16"/>
          <p:cNvSpPr>
            <a:spLocks noGrp="1"/>
          </p:cNvSpPr>
          <p:nvPr>
            <p:ph type="title"/>
          </p:nvPr>
        </p:nvSpPr>
        <p:spPr>
          <a:xfrm>
            <a:off x="609480" y="547560"/>
            <a:ext cx="10742400" cy="114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акет фотографии с выравниванием по правому краю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Фигура"/>
          <p:cNvSpPr/>
          <p:nvPr/>
        </p:nvSpPr>
        <p:spPr>
          <a:xfrm>
            <a:off x="809640" y="1011960"/>
            <a:ext cx="6954480" cy="5058360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38" name="Фигура"/>
          <p:cNvSpPr/>
          <p:nvPr/>
        </p:nvSpPr>
        <p:spPr>
          <a:xfrm>
            <a:off x="600480" y="782640"/>
            <a:ext cx="6954480" cy="505836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39" name="PlaceHolder 1"/>
          <p:cNvSpPr>
            <a:spLocks noGrp="1"/>
          </p:cNvSpPr>
          <p:nvPr>
            <p:ph type="body"/>
          </p:nvPr>
        </p:nvSpPr>
        <p:spPr>
          <a:xfrm>
            <a:off x="8296560" y="0"/>
            <a:ext cx="3891960" cy="68547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1389960" y="3054240"/>
            <a:ext cx="5007600" cy="21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4720"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title"/>
          </p:nvPr>
        </p:nvSpPr>
        <p:spPr>
          <a:xfrm>
            <a:off x="1389960" y="1719000"/>
            <a:ext cx="5034960" cy="116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, содержимое 1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dt" idx="97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ftr" idx="98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sldNum" idx="99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8A573CBA-C972-44B7-A9C8-B3C681B3A536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612720" y="2249640"/>
            <a:ext cx="10963440" cy="40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" name="PlaceHolder 5"/>
          <p:cNvSpPr>
            <a:spLocks noGrp="1"/>
          </p:cNvSpPr>
          <p:nvPr>
            <p:ph type="title"/>
          </p:nvPr>
        </p:nvSpPr>
        <p:spPr>
          <a:xfrm>
            <a:off x="612720" y="877320"/>
            <a:ext cx="10963440" cy="112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оманда x8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Фигура"/>
          <p:cNvSpPr/>
          <p:nvPr/>
        </p:nvSpPr>
        <p:spPr>
          <a:xfrm>
            <a:off x="663480" y="1967760"/>
            <a:ext cx="2540520" cy="208224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48" name="Фигура"/>
          <p:cNvSpPr/>
          <p:nvPr/>
        </p:nvSpPr>
        <p:spPr>
          <a:xfrm>
            <a:off x="663480" y="4338000"/>
            <a:ext cx="2540520" cy="208224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49" name="Фигура"/>
          <p:cNvSpPr/>
          <p:nvPr/>
        </p:nvSpPr>
        <p:spPr>
          <a:xfrm>
            <a:off x="3509640" y="1967760"/>
            <a:ext cx="2540520" cy="208224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50" name="Фигура"/>
          <p:cNvSpPr/>
          <p:nvPr/>
        </p:nvSpPr>
        <p:spPr>
          <a:xfrm>
            <a:off x="3509640" y="4338000"/>
            <a:ext cx="2540520" cy="208224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51" name="Фигура"/>
          <p:cNvSpPr/>
          <p:nvPr/>
        </p:nvSpPr>
        <p:spPr>
          <a:xfrm>
            <a:off x="6355800" y="1965240"/>
            <a:ext cx="2540520" cy="208224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52" name="Фигура"/>
          <p:cNvSpPr/>
          <p:nvPr/>
        </p:nvSpPr>
        <p:spPr>
          <a:xfrm>
            <a:off x="6355800" y="4335480"/>
            <a:ext cx="2540520" cy="208224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53" name="Фигура"/>
          <p:cNvSpPr/>
          <p:nvPr/>
        </p:nvSpPr>
        <p:spPr>
          <a:xfrm>
            <a:off x="9201960" y="1965240"/>
            <a:ext cx="2540520" cy="208224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54" name="Фигура"/>
          <p:cNvSpPr/>
          <p:nvPr/>
        </p:nvSpPr>
        <p:spPr>
          <a:xfrm>
            <a:off x="9201960" y="4335480"/>
            <a:ext cx="2540520" cy="208224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55" name="PlaceHolder 1"/>
          <p:cNvSpPr>
            <a:spLocks noGrp="1"/>
          </p:cNvSpPr>
          <p:nvPr>
            <p:ph type="body"/>
          </p:nvPr>
        </p:nvSpPr>
        <p:spPr>
          <a:xfrm>
            <a:off x="565920" y="1865520"/>
            <a:ext cx="2511360" cy="208152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579600" y="1874520"/>
            <a:ext cx="2484000" cy="127692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580320" y="3584880"/>
            <a:ext cx="2511360" cy="27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565920" y="4242960"/>
            <a:ext cx="2511360" cy="208152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579600" y="4242960"/>
            <a:ext cx="2484000" cy="1276920"/>
          </a:xfrm>
          <a:prstGeom prst="rect">
            <a:avLst/>
          </a:prstGeom>
          <a:blipFill rotWithShape="0">
            <a:blip r:embed="rId3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0" name="PlaceHolder 6"/>
          <p:cNvSpPr>
            <a:spLocks noGrp="1"/>
          </p:cNvSpPr>
          <p:nvPr>
            <p:ph type="body"/>
          </p:nvPr>
        </p:nvSpPr>
        <p:spPr>
          <a:xfrm>
            <a:off x="580320" y="5947200"/>
            <a:ext cx="2511360" cy="27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" name="PlaceHolder 7"/>
          <p:cNvSpPr>
            <a:spLocks noGrp="1"/>
          </p:cNvSpPr>
          <p:nvPr>
            <p:ph type="body"/>
          </p:nvPr>
        </p:nvSpPr>
        <p:spPr>
          <a:xfrm>
            <a:off x="3420000" y="1865520"/>
            <a:ext cx="2511360" cy="208152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" name="PlaceHolder 8"/>
          <p:cNvSpPr>
            <a:spLocks noGrp="1"/>
          </p:cNvSpPr>
          <p:nvPr>
            <p:ph type="body"/>
          </p:nvPr>
        </p:nvSpPr>
        <p:spPr>
          <a:xfrm>
            <a:off x="3433680" y="1874520"/>
            <a:ext cx="2484000" cy="1276920"/>
          </a:xfrm>
          <a:prstGeom prst="rect">
            <a:avLst/>
          </a:prstGeom>
          <a:blipFill rotWithShape="0">
            <a:blip r:embed="rId4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" name="PlaceHolder 9"/>
          <p:cNvSpPr>
            <a:spLocks noGrp="1"/>
          </p:cNvSpPr>
          <p:nvPr>
            <p:ph type="body"/>
          </p:nvPr>
        </p:nvSpPr>
        <p:spPr>
          <a:xfrm>
            <a:off x="3420000" y="3584880"/>
            <a:ext cx="2511360" cy="27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" name="PlaceHolder 10"/>
          <p:cNvSpPr>
            <a:spLocks noGrp="1"/>
          </p:cNvSpPr>
          <p:nvPr>
            <p:ph type="body"/>
          </p:nvPr>
        </p:nvSpPr>
        <p:spPr>
          <a:xfrm>
            <a:off x="3420000" y="4242960"/>
            <a:ext cx="2511360" cy="208152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" name="PlaceHolder 11"/>
          <p:cNvSpPr>
            <a:spLocks noGrp="1"/>
          </p:cNvSpPr>
          <p:nvPr>
            <p:ph type="body"/>
          </p:nvPr>
        </p:nvSpPr>
        <p:spPr>
          <a:xfrm>
            <a:off x="3433680" y="4242960"/>
            <a:ext cx="2484000" cy="1276920"/>
          </a:xfrm>
          <a:prstGeom prst="rect">
            <a:avLst/>
          </a:prstGeom>
          <a:blipFill rotWithShape="0">
            <a:blip r:embed="rId5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6" name="PlaceHolder 12"/>
          <p:cNvSpPr>
            <a:spLocks noGrp="1"/>
          </p:cNvSpPr>
          <p:nvPr>
            <p:ph type="body"/>
          </p:nvPr>
        </p:nvSpPr>
        <p:spPr>
          <a:xfrm>
            <a:off x="3420000" y="5947200"/>
            <a:ext cx="2511360" cy="27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" name="PlaceHolder 13"/>
          <p:cNvSpPr>
            <a:spLocks noGrp="1"/>
          </p:cNvSpPr>
          <p:nvPr>
            <p:ph type="body"/>
          </p:nvPr>
        </p:nvSpPr>
        <p:spPr>
          <a:xfrm>
            <a:off x="6263640" y="1865520"/>
            <a:ext cx="2511360" cy="208152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" name="PlaceHolder 14"/>
          <p:cNvSpPr>
            <a:spLocks noGrp="1"/>
          </p:cNvSpPr>
          <p:nvPr>
            <p:ph type="body"/>
          </p:nvPr>
        </p:nvSpPr>
        <p:spPr>
          <a:xfrm>
            <a:off x="6277320" y="1874520"/>
            <a:ext cx="2484000" cy="1276920"/>
          </a:xfrm>
          <a:prstGeom prst="rect">
            <a:avLst/>
          </a:prstGeom>
          <a:blipFill rotWithShape="0">
            <a:blip r:embed="rId6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" name="PlaceHolder 15"/>
          <p:cNvSpPr>
            <a:spLocks noGrp="1"/>
          </p:cNvSpPr>
          <p:nvPr>
            <p:ph type="body"/>
          </p:nvPr>
        </p:nvSpPr>
        <p:spPr>
          <a:xfrm>
            <a:off x="6263640" y="3584880"/>
            <a:ext cx="2511360" cy="27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0" name="PlaceHolder 16"/>
          <p:cNvSpPr>
            <a:spLocks noGrp="1"/>
          </p:cNvSpPr>
          <p:nvPr>
            <p:ph type="body"/>
          </p:nvPr>
        </p:nvSpPr>
        <p:spPr>
          <a:xfrm>
            <a:off x="6263640" y="4242960"/>
            <a:ext cx="2511360" cy="208152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" name="PlaceHolder 17"/>
          <p:cNvSpPr>
            <a:spLocks noGrp="1"/>
          </p:cNvSpPr>
          <p:nvPr>
            <p:ph type="body"/>
          </p:nvPr>
        </p:nvSpPr>
        <p:spPr>
          <a:xfrm>
            <a:off x="6277320" y="4242960"/>
            <a:ext cx="2484000" cy="1276920"/>
          </a:xfrm>
          <a:prstGeom prst="rect">
            <a:avLst/>
          </a:prstGeom>
          <a:blipFill rotWithShape="0">
            <a:blip r:embed="rId7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" name="PlaceHolder 18"/>
          <p:cNvSpPr>
            <a:spLocks noGrp="1"/>
          </p:cNvSpPr>
          <p:nvPr>
            <p:ph type="body"/>
          </p:nvPr>
        </p:nvSpPr>
        <p:spPr>
          <a:xfrm>
            <a:off x="6263640" y="5947200"/>
            <a:ext cx="2511360" cy="27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3" name="PlaceHolder 19"/>
          <p:cNvSpPr>
            <a:spLocks noGrp="1"/>
          </p:cNvSpPr>
          <p:nvPr>
            <p:ph type="body"/>
          </p:nvPr>
        </p:nvSpPr>
        <p:spPr>
          <a:xfrm>
            <a:off x="9107280" y="1865520"/>
            <a:ext cx="2511360" cy="208152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" name="PlaceHolder 20"/>
          <p:cNvSpPr>
            <a:spLocks noGrp="1"/>
          </p:cNvSpPr>
          <p:nvPr>
            <p:ph type="body"/>
          </p:nvPr>
        </p:nvSpPr>
        <p:spPr>
          <a:xfrm>
            <a:off x="9121320" y="1874520"/>
            <a:ext cx="2484000" cy="1276920"/>
          </a:xfrm>
          <a:prstGeom prst="rect">
            <a:avLst/>
          </a:prstGeom>
          <a:blipFill rotWithShape="0">
            <a:blip r:embed="rId8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" name="PlaceHolder 21"/>
          <p:cNvSpPr>
            <a:spLocks noGrp="1"/>
          </p:cNvSpPr>
          <p:nvPr>
            <p:ph type="body"/>
          </p:nvPr>
        </p:nvSpPr>
        <p:spPr>
          <a:xfrm>
            <a:off x="9107280" y="3584880"/>
            <a:ext cx="2511360" cy="27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" name="PlaceHolder 22"/>
          <p:cNvSpPr>
            <a:spLocks noGrp="1"/>
          </p:cNvSpPr>
          <p:nvPr>
            <p:ph type="body"/>
          </p:nvPr>
        </p:nvSpPr>
        <p:spPr>
          <a:xfrm>
            <a:off x="9107280" y="4242960"/>
            <a:ext cx="2511360" cy="208152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91440" rIns="91440" tIns="149040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" name="PlaceHolder 23"/>
          <p:cNvSpPr>
            <a:spLocks noGrp="1"/>
          </p:cNvSpPr>
          <p:nvPr>
            <p:ph type="body"/>
          </p:nvPr>
        </p:nvSpPr>
        <p:spPr>
          <a:xfrm>
            <a:off x="9121320" y="4242960"/>
            <a:ext cx="2484000" cy="1276920"/>
          </a:xfrm>
          <a:prstGeom prst="rect">
            <a:avLst/>
          </a:prstGeom>
          <a:blipFill rotWithShape="0">
            <a:blip r:embed="rId9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" name="PlaceHolder 24"/>
          <p:cNvSpPr>
            <a:spLocks noGrp="1"/>
          </p:cNvSpPr>
          <p:nvPr>
            <p:ph type="body"/>
          </p:nvPr>
        </p:nvSpPr>
        <p:spPr>
          <a:xfrm>
            <a:off x="9107280" y="5947200"/>
            <a:ext cx="2511360" cy="27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" name="PlaceHolder 25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963440" cy="112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титульного слайда 2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Группа 19"/>
          <p:cNvGrpSpPr/>
          <p:nvPr/>
        </p:nvGrpSpPr>
        <p:grpSpPr>
          <a:xfrm>
            <a:off x="6941160" y="366480"/>
            <a:ext cx="4883400" cy="6121800"/>
            <a:chOff x="6941160" y="366480"/>
            <a:chExt cx="4883400" cy="6121800"/>
          </a:xfrm>
        </p:grpSpPr>
        <p:sp>
          <p:nvSpPr>
            <p:cNvPr id="28" name="Фигура 4"/>
            <p:cNvSpPr/>
            <p:nvPr/>
          </p:nvSpPr>
          <p:spPr>
            <a:xfrm>
              <a:off x="7029000" y="763920"/>
              <a:ext cx="4795560" cy="572436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29" name="Фигура 3"/>
            <p:cNvSpPr/>
            <p:nvPr/>
          </p:nvSpPr>
          <p:spPr>
            <a:xfrm>
              <a:off x="6941160" y="366480"/>
              <a:ext cx="4688280" cy="59076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30" name="Группа 3"/>
          <p:cNvGrpSpPr/>
          <p:nvPr/>
        </p:nvGrpSpPr>
        <p:grpSpPr>
          <a:xfrm>
            <a:off x="6941160" y="366480"/>
            <a:ext cx="4883400" cy="6121800"/>
            <a:chOff x="6941160" y="366480"/>
            <a:chExt cx="4883400" cy="6121800"/>
          </a:xfrm>
        </p:grpSpPr>
        <p:sp>
          <p:nvSpPr>
            <p:cNvPr id="31" name="Фигура 2"/>
            <p:cNvSpPr/>
            <p:nvPr/>
          </p:nvSpPr>
          <p:spPr>
            <a:xfrm>
              <a:off x="7029000" y="763920"/>
              <a:ext cx="4795560" cy="572436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32" name="Фигура 1"/>
            <p:cNvSpPr/>
            <p:nvPr/>
          </p:nvSpPr>
          <p:spPr>
            <a:xfrm>
              <a:off x="6941160" y="366480"/>
              <a:ext cx="4688280" cy="59076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3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6581880" cy="68547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title"/>
          </p:nvPr>
        </p:nvSpPr>
        <p:spPr>
          <a:xfrm>
            <a:off x="7169040" y="1129680"/>
            <a:ext cx="4216320" cy="347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5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3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Фигура 4"/>
          <p:cNvSpPr/>
          <p:nvPr/>
        </p:nvSpPr>
        <p:spPr>
          <a:xfrm>
            <a:off x="1062720" y="1161360"/>
            <a:ext cx="10217880" cy="482868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81" name="Фигура 3"/>
          <p:cNvSpPr/>
          <p:nvPr/>
        </p:nvSpPr>
        <p:spPr>
          <a:xfrm>
            <a:off x="858240" y="800280"/>
            <a:ext cx="10217880" cy="494964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82" name="Фигура 2"/>
          <p:cNvSpPr/>
          <p:nvPr/>
        </p:nvSpPr>
        <p:spPr>
          <a:xfrm>
            <a:off x="1062720" y="1161360"/>
            <a:ext cx="10217880" cy="482868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83" name="Фигура 1"/>
          <p:cNvSpPr/>
          <p:nvPr/>
        </p:nvSpPr>
        <p:spPr>
          <a:xfrm>
            <a:off x="858240" y="800280"/>
            <a:ext cx="10217880" cy="494964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866960" y="1208520"/>
            <a:ext cx="8226360" cy="261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писок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Фигура"/>
          <p:cNvSpPr/>
          <p:nvPr/>
        </p:nvSpPr>
        <p:spPr>
          <a:xfrm>
            <a:off x="5607000" y="347040"/>
            <a:ext cx="6278760" cy="103644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accent2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386" name="Фигура"/>
          <p:cNvSpPr/>
          <p:nvPr/>
        </p:nvSpPr>
        <p:spPr>
          <a:xfrm>
            <a:off x="5607000" y="1623600"/>
            <a:ext cx="6278760" cy="103644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387" name="Фигура"/>
          <p:cNvSpPr/>
          <p:nvPr/>
        </p:nvSpPr>
        <p:spPr>
          <a:xfrm>
            <a:off x="5607000" y="2926080"/>
            <a:ext cx="6278760" cy="103644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388" name="Фигура"/>
          <p:cNvSpPr/>
          <p:nvPr/>
        </p:nvSpPr>
        <p:spPr>
          <a:xfrm>
            <a:off x="5607000" y="4223160"/>
            <a:ext cx="6278760" cy="103644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389" name="Фигура"/>
          <p:cNvSpPr/>
          <p:nvPr/>
        </p:nvSpPr>
        <p:spPr>
          <a:xfrm>
            <a:off x="5607000" y="5519520"/>
            <a:ext cx="6278760" cy="103644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390" name="Фигура"/>
          <p:cNvSpPr/>
          <p:nvPr/>
        </p:nvSpPr>
        <p:spPr>
          <a:xfrm>
            <a:off x="4348800" y="1637640"/>
            <a:ext cx="966600" cy="96660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91" name="Фигура"/>
          <p:cNvSpPr/>
          <p:nvPr/>
        </p:nvSpPr>
        <p:spPr>
          <a:xfrm>
            <a:off x="4348800" y="2927160"/>
            <a:ext cx="966600" cy="96660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92" name="Фигура"/>
          <p:cNvSpPr/>
          <p:nvPr/>
        </p:nvSpPr>
        <p:spPr>
          <a:xfrm>
            <a:off x="4348800" y="4277160"/>
            <a:ext cx="966600" cy="96660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93" name="Фигура"/>
          <p:cNvSpPr/>
          <p:nvPr/>
        </p:nvSpPr>
        <p:spPr>
          <a:xfrm>
            <a:off x="4348800" y="5568480"/>
            <a:ext cx="966600" cy="96660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94" name="Фигура"/>
          <p:cNvSpPr/>
          <p:nvPr/>
        </p:nvSpPr>
        <p:spPr>
          <a:xfrm>
            <a:off x="4348800" y="361080"/>
            <a:ext cx="966600" cy="96660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395" name="Фигура"/>
          <p:cNvSpPr/>
          <p:nvPr/>
        </p:nvSpPr>
        <p:spPr>
          <a:xfrm>
            <a:off x="5512320" y="241560"/>
            <a:ext cx="6278760" cy="103644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396" name="Фигура"/>
          <p:cNvSpPr/>
          <p:nvPr/>
        </p:nvSpPr>
        <p:spPr>
          <a:xfrm>
            <a:off x="5512320" y="1518120"/>
            <a:ext cx="6278760" cy="103644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397" name="Фигура"/>
          <p:cNvSpPr/>
          <p:nvPr/>
        </p:nvSpPr>
        <p:spPr>
          <a:xfrm>
            <a:off x="5512320" y="2807640"/>
            <a:ext cx="6278760" cy="103644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398" name="Фигура"/>
          <p:cNvSpPr/>
          <p:nvPr/>
        </p:nvSpPr>
        <p:spPr>
          <a:xfrm>
            <a:off x="5512320" y="4117320"/>
            <a:ext cx="6278760" cy="103644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399" name="Фигура"/>
          <p:cNvSpPr/>
          <p:nvPr/>
        </p:nvSpPr>
        <p:spPr>
          <a:xfrm>
            <a:off x="5512320" y="5413680"/>
            <a:ext cx="6278760" cy="103644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  <a:ea typeface="Karla"/>
            </a:endParaRPr>
          </a:p>
        </p:txBody>
      </p:sp>
      <p:sp>
        <p:nvSpPr>
          <p:cNvPr id="400" name="Фигура"/>
          <p:cNvSpPr/>
          <p:nvPr/>
        </p:nvSpPr>
        <p:spPr>
          <a:xfrm>
            <a:off x="4290480" y="303120"/>
            <a:ext cx="966600" cy="96660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01" name="Фигура"/>
          <p:cNvSpPr/>
          <p:nvPr/>
        </p:nvSpPr>
        <p:spPr>
          <a:xfrm>
            <a:off x="4290480" y="1579680"/>
            <a:ext cx="966600" cy="96660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02" name="Фигура"/>
          <p:cNvSpPr/>
          <p:nvPr/>
        </p:nvSpPr>
        <p:spPr>
          <a:xfrm>
            <a:off x="4290480" y="2869200"/>
            <a:ext cx="966600" cy="96660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03" name="Фигура"/>
          <p:cNvSpPr/>
          <p:nvPr/>
        </p:nvSpPr>
        <p:spPr>
          <a:xfrm>
            <a:off x="4290480" y="4217760"/>
            <a:ext cx="966600" cy="96660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04" name="Фигура"/>
          <p:cNvSpPr/>
          <p:nvPr/>
        </p:nvSpPr>
        <p:spPr>
          <a:xfrm>
            <a:off x="4290480" y="5510520"/>
            <a:ext cx="966600" cy="96660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05" name="PlaceHolder 1"/>
          <p:cNvSpPr>
            <a:spLocks noGrp="1"/>
          </p:cNvSpPr>
          <p:nvPr>
            <p:ph type="body"/>
          </p:nvPr>
        </p:nvSpPr>
        <p:spPr>
          <a:xfrm>
            <a:off x="4455360" y="468000"/>
            <a:ext cx="636840" cy="63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9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5769720" y="457200"/>
            <a:ext cx="3837240" cy="33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body"/>
          </p:nvPr>
        </p:nvSpPr>
        <p:spPr>
          <a:xfrm>
            <a:off x="5769720" y="780480"/>
            <a:ext cx="5025960" cy="33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 type="body"/>
          </p:nvPr>
        </p:nvSpPr>
        <p:spPr>
          <a:xfrm>
            <a:off x="4455360" y="1744560"/>
            <a:ext cx="636840" cy="63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9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9" name="PlaceHolder 5"/>
          <p:cNvSpPr>
            <a:spLocks noGrp="1"/>
          </p:cNvSpPr>
          <p:nvPr>
            <p:ph type="body"/>
          </p:nvPr>
        </p:nvSpPr>
        <p:spPr>
          <a:xfrm>
            <a:off x="5769720" y="1746360"/>
            <a:ext cx="3837240" cy="33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" name="PlaceHolder 6"/>
          <p:cNvSpPr>
            <a:spLocks noGrp="1"/>
          </p:cNvSpPr>
          <p:nvPr>
            <p:ph type="body"/>
          </p:nvPr>
        </p:nvSpPr>
        <p:spPr>
          <a:xfrm>
            <a:off x="5769720" y="2070000"/>
            <a:ext cx="5025960" cy="33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" name="PlaceHolder 7"/>
          <p:cNvSpPr>
            <a:spLocks noGrp="1"/>
          </p:cNvSpPr>
          <p:nvPr>
            <p:ph type="body"/>
          </p:nvPr>
        </p:nvSpPr>
        <p:spPr>
          <a:xfrm>
            <a:off x="4455360" y="3034080"/>
            <a:ext cx="636840" cy="63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9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" name="PlaceHolder 8"/>
          <p:cNvSpPr>
            <a:spLocks noGrp="1"/>
          </p:cNvSpPr>
          <p:nvPr>
            <p:ph type="body"/>
          </p:nvPr>
        </p:nvSpPr>
        <p:spPr>
          <a:xfrm>
            <a:off x="5769720" y="3035880"/>
            <a:ext cx="3837240" cy="33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3" name="PlaceHolder 9"/>
          <p:cNvSpPr>
            <a:spLocks noGrp="1"/>
          </p:cNvSpPr>
          <p:nvPr>
            <p:ph type="body"/>
          </p:nvPr>
        </p:nvSpPr>
        <p:spPr>
          <a:xfrm>
            <a:off x="5769720" y="3359160"/>
            <a:ext cx="5025960" cy="33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" name="PlaceHolder 10"/>
          <p:cNvSpPr>
            <a:spLocks noGrp="1"/>
          </p:cNvSpPr>
          <p:nvPr>
            <p:ph type="body"/>
          </p:nvPr>
        </p:nvSpPr>
        <p:spPr>
          <a:xfrm>
            <a:off x="4455360" y="4382640"/>
            <a:ext cx="636840" cy="63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9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" name="PlaceHolder 11"/>
          <p:cNvSpPr>
            <a:spLocks noGrp="1"/>
          </p:cNvSpPr>
          <p:nvPr>
            <p:ph type="body"/>
          </p:nvPr>
        </p:nvSpPr>
        <p:spPr>
          <a:xfrm>
            <a:off x="5769720" y="4325040"/>
            <a:ext cx="3837240" cy="33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" name="PlaceHolder 12"/>
          <p:cNvSpPr>
            <a:spLocks noGrp="1"/>
          </p:cNvSpPr>
          <p:nvPr>
            <p:ph type="body"/>
          </p:nvPr>
        </p:nvSpPr>
        <p:spPr>
          <a:xfrm>
            <a:off x="5769720" y="4648680"/>
            <a:ext cx="5025960" cy="33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" name="PlaceHolder 13"/>
          <p:cNvSpPr>
            <a:spLocks noGrp="1"/>
          </p:cNvSpPr>
          <p:nvPr>
            <p:ph type="body"/>
          </p:nvPr>
        </p:nvSpPr>
        <p:spPr>
          <a:xfrm>
            <a:off x="4455360" y="5675400"/>
            <a:ext cx="636840" cy="63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9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8" name="PlaceHolder 14"/>
          <p:cNvSpPr>
            <a:spLocks noGrp="1"/>
          </p:cNvSpPr>
          <p:nvPr>
            <p:ph type="body"/>
          </p:nvPr>
        </p:nvSpPr>
        <p:spPr>
          <a:xfrm>
            <a:off x="5769720" y="5614560"/>
            <a:ext cx="3837240" cy="33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" name="PlaceHolder 15"/>
          <p:cNvSpPr>
            <a:spLocks noGrp="1"/>
          </p:cNvSpPr>
          <p:nvPr>
            <p:ph type="body"/>
          </p:nvPr>
        </p:nvSpPr>
        <p:spPr>
          <a:xfrm>
            <a:off x="5769720" y="5937840"/>
            <a:ext cx="5025960" cy="33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" name="PlaceHolder 16"/>
          <p:cNvSpPr>
            <a:spLocks noGrp="1"/>
          </p:cNvSpPr>
          <p:nvPr>
            <p:ph type="title"/>
          </p:nvPr>
        </p:nvSpPr>
        <p:spPr>
          <a:xfrm>
            <a:off x="731520" y="1947600"/>
            <a:ext cx="3206160" cy="285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акет трех объектов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Фигура"/>
          <p:cNvSpPr/>
          <p:nvPr/>
        </p:nvSpPr>
        <p:spPr>
          <a:xfrm>
            <a:off x="8371080" y="2106000"/>
            <a:ext cx="3246480" cy="398376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22" name="Фигура"/>
          <p:cNvSpPr/>
          <p:nvPr/>
        </p:nvSpPr>
        <p:spPr>
          <a:xfrm>
            <a:off x="4599360" y="2106000"/>
            <a:ext cx="3246480" cy="398376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23" name="Фигура"/>
          <p:cNvSpPr/>
          <p:nvPr/>
        </p:nvSpPr>
        <p:spPr>
          <a:xfrm>
            <a:off x="808200" y="2106000"/>
            <a:ext cx="3246480" cy="398376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24" name="PlaceHolder 1"/>
          <p:cNvSpPr>
            <a:spLocks noGrp="1"/>
          </p:cNvSpPr>
          <p:nvPr>
            <p:ph type="dt" idx="100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ftr" idx="101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sldNum" idx="102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4745161F-BAAC-47D6-A0BA-0921F5B16974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685800" y="1956960"/>
            <a:ext cx="3242880" cy="398340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320040" rIns="91440" tIns="5029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" name="PlaceHolder 5"/>
          <p:cNvSpPr>
            <a:spLocks noGrp="1"/>
          </p:cNvSpPr>
          <p:nvPr>
            <p:ph type="body"/>
          </p:nvPr>
        </p:nvSpPr>
        <p:spPr>
          <a:xfrm>
            <a:off x="4480560" y="1956960"/>
            <a:ext cx="3242880" cy="398340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320040" rIns="91440" tIns="5029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" name="PlaceHolder 6"/>
          <p:cNvSpPr>
            <a:spLocks noGrp="1"/>
          </p:cNvSpPr>
          <p:nvPr>
            <p:ph type="body"/>
          </p:nvPr>
        </p:nvSpPr>
        <p:spPr>
          <a:xfrm>
            <a:off x="8247960" y="1956960"/>
            <a:ext cx="3242880" cy="398340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round/>
          </a:ln>
        </p:spPr>
        <p:txBody>
          <a:bodyPr lIns="320040" rIns="91440" tIns="5029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" name="PlaceHolder 7"/>
          <p:cNvSpPr>
            <a:spLocks noGrp="1"/>
          </p:cNvSpPr>
          <p:nvPr>
            <p:ph type="body"/>
          </p:nvPr>
        </p:nvSpPr>
        <p:spPr>
          <a:xfrm>
            <a:off x="932760" y="2944440"/>
            <a:ext cx="2739960" cy="278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27432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41148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54864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1" name="PlaceHolder 8"/>
          <p:cNvSpPr>
            <a:spLocks noGrp="1"/>
          </p:cNvSpPr>
          <p:nvPr>
            <p:ph type="body"/>
          </p:nvPr>
        </p:nvSpPr>
        <p:spPr>
          <a:xfrm>
            <a:off x="8489880" y="2944440"/>
            <a:ext cx="2739960" cy="278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27432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41148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54864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" name="PlaceHolder 9"/>
          <p:cNvSpPr>
            <a:spLocks noGrp="1"/>
          </p:cNvSpPr>
          <p:nvPr>
            <p:ph type="body"/>
          </p:nvPr>
        </p:nvSpPr>
        <p:spPr>
          <a:xfrm>
            <a:off x="4716000" y="2944440"/>
            <a:ext cx="2739960" cy="278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27432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41148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548640" indent="-137160" defTabSz="9144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•"/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3" name="PlaceHolder 10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963440" cy="112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содержимого 5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6608160" cy="68547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ftr" idx="103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sldNum" idx="104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F091B97E-14DA-44AF-A7EF-BB28A1B054A7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 type="body"/>
          </p:nvPr>
        </p:nvSpPr>
        <p:spPr>
          <a:xfrm>
            <a:off x="7253640" y="2212920"/>
            <a:ext cx="4359240" cy="4092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" name="PlaceHolder 5"/>
          <p:cNvSpPr>
            <a:spLocks noGrp="1"/>
          </p:cNvSpPr>
          <p:nvPr>
            <p:ph type="title"/>
          </p:nvPr>
        </p:nvSpPr>
        <p:spPr>
          <a:xfrm>
            <a:off x="7253640" y="584280"/>
            <a:ext cx="4358520" cy="15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акет фотографии с выравниванием по левому краю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Фигура"/>
          <p:cNvSpPr/>
          <p:nvPr/>
        </p:nvSpPr>
        <p:spPr>
          <a:xfrm>
            <a:off x="5400720" y="1198440"/>
            <a:ext cx="6111360" cy="479124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40" name="Фигура"/>
          <p:cNvSpPr/>
          <p:nvPr/>
        </p:nvSpPr>
        <p:spPr>
          <a:xfrm>
            <a:off x="5196600" y="838080"/>
            <a:ext cx="6111360" cy="491184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4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4347720" cy="68547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5961960" y="2944440"/>
            <a:ext cx="4815720" cy="21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title"/>
          </p:nvPr>
        </p:nvSpPr>
        <p:spPr>
          <a:xfrm>
            <a:off x="5978160" y="1783080"/>
            <a:ext cx="4956480" cy="115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, фото 1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88880" cy="49942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Для правки структуры щёлкните мышью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2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2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Четвёртый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Шестой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Седьмой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title"/>
          </p:nvPr>
        </p:nvSpPr>
        <p:spPr>
          <a:xfrm>
            <a:off x="365760" y="5218200"/>
            <a:ext cx="11457360" cy="78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4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пасибо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Фигура"/>
          <p:cNvSpPr/>
          <p:nvPr/>
        </p:nvSpPr>
        <p:spPr>
          <a:xfrm>
            <a:off x="1062720" y="1161360"/>
            <a:ext cx="10217880" cy="4828680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47" name="Фигура"/>
          <p:cNvSpPr/>
          <p:nvPr/>
        </p:nvSpPr>
        <p:spPr>
          <a:xfrm>
            <a:off x="858240" y="800280"/>
            <a:ext cx="10217880" cy="494964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48" name="PlaceHolder 1"/>
          <p:cNvSpPr>
            <a:spLocks noGrp="1"/>
          </p:cNvSpPr>
          <p:nvPr>
            <p:ph type="body"/>
          </p:nvPr>
        </p:nvSpPr>
        <p:spPr>
          <a:xfrm>
            <a:off x="6443640" y="812160"/>
            <a:ext cx="4632840" cy="492552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title"/>
          </p:nvPr>
        </p:nvSpPr>
        <p:spPr>
          <a:xfrm>
            <a:off x="1527120" y="1301760"/>
            <a:ext cx="4286160" cy="156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 с макетом рисунка_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Фигура"/>
          <p:cNvSpPr/>
          <p:nvPr/>
        </p:nvSpPr>
        <p:spPr>
          <a:xfrm>
            <a:off x="1062720" y="1161360"/>
            <a:ext cx="10217880" cy="482868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51" name="Фигура"/>
          <p:cNvSpPr/>
          <p:nvPr/>
        </p:nvSpPr>
        <p:spPr>
          <a:xfrm>
            <a:off x="858240" y="800280"/>
            <a:ext cx="10217880" cy="494964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Karla"/>
              <a:ea typeface="Karla"/>
            </a:endParaRPr>
          </a:p>
        </p:txBody>
      </p:sp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7246800" y="799920"/>
            <a:ext cx="3831480" cy="49496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25560">
            <a:solidFill>
              <a:srgbClr val="000000"/>
            </a:solidFill>
            <a:round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title"/>
          </p:nvPr>
        </p:nvSpPr>
        <p:spPr>
          <a:xfrm>
            <a:off x="1463040" y="1280160"/>
            <a:ext cx="4870440" cy="2666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6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, содержимое 4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dt" idx="105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ftr" idx="106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sldNum" idx="107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087BFD86-0D6A-444F-AD62-E26366C5D578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 type="body"/>
          </p:nvPr>
        </p:nvSpPr>
        <p:spPr>
          <a:xfrm>
            <a:off x="5519880" y="1538280"/>
            <a:ext cx="5678280" cy="481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" name="PlaceHolder 5"/>
          <p:cNvSpPr>
            <a:spLocks noGrp="1"/>
          </p:cNvSpPr>
          <p:nvPr>
            <p:ph type="title"/>
          </p:nvPr>
        </p:nvSpPr>
        <p:spPr>
          <a:xfrm>
            <a:off x="614520" y="1537920"/>
            <a:ext cx="4142520" cy="463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, контент 1 (максимум)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dt" idx="108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ftr" idx="109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sldNum" idx="110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435391C3-4EE0-4F7C-926C-7DC1F4AB52FE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2" name="PlaceHolder 4"/>
          <p:cNvSpPr>
            <a:spLocks noGrp="1"/>
          </p:cNvSpPr>
          <p:nvPr>
            <p:ph type="body"/>
          </p:nvPr>
        </p:nvSpPr>
        <p:spPr>
          <a:xfrm>
            <a:off x="137160" y="776160"/>
            <a:ext cx="11921040" cy="56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3" name="PlaceHolder 5"/>
          <p:cNvSpPr>
            <a:spLocks noGrp="1"/>
          </p:cNvSpPr>
          <p:nvPr>
            <p:ph type="title"/>
          </p:nvPr>
        </p:nvSpPr>
        <p:spPr>
          <a:xfrm>
            <a:off x="137160" y="151560"/>
            <a:ext cx="11921040" cy="52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я титульного слайда 3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Группа 3"/>
          <p:cNvGrpSpPr/>
          <p:nvPr/>
        </p:nvGrpSpPr>
        <p:grpSpPr>
          <a:xfrm>
            <a:off x="365760" y="366480"/>
            <a:ext cx="4883400" cy="6121800"/>
            <a:chOff x="365760" y="366480"/>
            <a:chExt cx="4883400" cy="6121800"/>
          </a:xfrm>
        </p:grpSpPr>
        <p:sp>
          <p:nvSpPr>
            <p:cNvPr id="36" name="Фигура 4"/>
            <p:cNvSpPr/>
            <p:nvPr/>
          </p:nvSpPr>
          <p:spPr>
            <a:xfrm>
              <a:off x="453600" y="763920"/>
              <a:ext cx="4795560" cy="572436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37" name="Фигура 3"/>
            <p:cNvSpPr/>
            <p:nvPr/>
          </p:nvSpPr>
          <p:spPr>
            <a:xfrm>
              <a:off x="365760" y="366480"/>
              <a:ext cx="4688280" cy="59076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38" name="Группа 6"/>
          <p:cNvGrpSpPr/>
          <p:nvPr/>
        </p:nvGrpSpPr>
        <p:grpSpPr>
          <a:xfrm>
            <a:off x="365760" y="366480"/>
            <a:ext cx="4883400" cy="6121800"/>
            <a:chOff x="365760" y="366480"/>
            <a:chExt cx="4883400" cy="6121800"/>
          </a:xfrm>
        </p:grpSpPr>
        <p:sp>
          <p:nvSpPr>
            <p:cNvPr id="39" name="Фигура 2"/>
            <p:cNvSpPr/>
            <p:nvPr/>
          </p:nvSpPr>
          <p:spPr>
            <a:xfrm>
              <a:off x="453600" y="763920"/>
              <a:ext cx="4795560" cy="572436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40" name="Фигура 1"/>
            <p:cNvSpPr/>
            <p:nvPr/>
          </p:nvSpPr>
          <p:spPr>
            <a:xfrm>
              <a:off x="365760" y="366480"/>
              <a:ext cx="4688280" cy="59076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41" name="PlaceHolder 1"/>
          <p:cNvSpPr>
            <a:spLocks noGrp="1"/>
          </p:cNvSpPr>
          <p:nvPr>
            <p:ph type="body"/>
          </p:nvPr>
        </p:nvSpPr>
        <p:spPr>
          <a:xfrm>
            <a:off x="5596200" y="0"/>
            <a:ext cx="6592680" cy="685476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1440" rIns="0" tIns="0" bIns="0" anchor="t">
            <a:noAutofit/>
          </a:bodyPr>
          <a:p>
            <a:pPr indent="0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 значок, чтобы добавить фото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593640" y="603360"/>
            <a:ext cx="4232520" cy="373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5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5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, содержимое 5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dt" idx="111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ftr" idx="112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sldNum" idx="113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BFF8BFF9-3754-4495-89B5-2CEF3464EFD6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body"/>
          </p:nvPr>
        </p:nvSpPr>
        <p:spPr>
          <a:xfrm>
            <a:off x="5522760" y="877320"/>
            <a:ext cx="6156360" cy="538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8" name="PlaceHolder 5"/>
          <p:cNvSpPr>
            <a:spLocks noGrp="1"/>
          </p:cNvSpPr>
          <p:nvPr>
            <p:ph type="title"/>
          </p:nvPr>
        </p:nvSpPr>
        <p:spPr>
          <a:xfrm>
            <a:off x="614520" y="877320"/>
            <a:ext cx="4138920" cy="49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ъект с подписью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dt" idx="114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ftr" idx="115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sldNum" idx="116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F5C550E6-9022-4B84-ACA9-F02BFB22B84F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597240" y="2311200"/>
            <a:ext cx="3592440" cy="398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" name="PlaceHolder 5"/>
          <p:cNvSpPr>
            <a:spLocks noGrp="1"/>
          </p:cNvSpPr>
          <p:nvPr>
            <p:ph type="body"/>
          </p:nvPr>
        </p:nvSpPr>
        <p:spPr>
          <a:xfrm>
            <a:off x="5134680" y="553680"/>
            <a:ext cx="6437160" cy="575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4" name="PlaceHolder 6"/>
          <p:cNvSpPr>
            <a:spLocks noGrp="1"/>
          </p:cNvSpPr>
          <p:nvPr>
            <p:ph type="title"/>
          </p:nvPr>
        </p:nvSpPr>
        <p:spPr>
          <a:xfrm>
            <a:off x="597240" y="553680"/>
            <a:ext cx="3592440" cy="175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28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, содержимое 6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dt" idx="117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 type="ftr" idx="118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sldNum" idx="119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FF24D61F-9662-4877-B154-9D90FBE95679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 type="body"/>
          </p:nvPr>
        </p:nvSpPr>
        <p:spPr>
          <a:xfrm>
            <a:off x="4504320" y="549360"/>
            <a:ext cx="7311960" cy="580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9" name="PlaceHolder 5"/>
          <p:cNvSpPr>
            <a:spLocks noGrp="1"/>
          </p:cNvSpPr>
          <p:nvPr>
            <p:ph type="title"/>
          </p:nvPr>
        </p:nvSpPr>
        <p:spPr>
          <a:xfrm>
            <a:off x="372600" y="548640"/>
            <a:ext cx="3490920" cy="571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2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Заголовок 1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Группа 15"/>
          <p:cNvGrpSpPr/>
          <p:nvPr/>
        </p:nvGrpSpPr>
        <p:grpSpPr>
          <a:xfrm>
            <a:off x="452160" y="492840"/>
            <a:ext cx="11284560" cy="5873400"/>
            <a:chOff x="452160" y="492840"/>
            <a:chExt cx="11284560" cy="5873400"/>
          </a:xfrm>
        </p:grpSpPr>
        <p:sp>
          <p:nvSpPr>
            <p:cNvPr id="44" name="Фигура 4"/>
            <p:cNvSpPr/>
            <p:nvPr/>
          </p:nvSpPr>
          <p:spPr>
            <a:xfrm>
              <a:off x="654840" y="874440"/>
              <a:ext cx="11081880" cy="549180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45" name="Фигура 3"/>
            <p:cNvSpPr/>
            <p:nvPr/>
          </p:nvSpPr>
          <p:spPr>
            <a:xfrm>
              <a:off x="452160" y="492840"/>
              <a:ext cx="11078280" cy="566748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grpSp>
        <p:nvGrpSpPr>
          <p:cNvPr id="46" name="Группа 3"/>
          <p:cNvGrpSpPr/>
          <p:nvPr/>
        </p:nvGrpSpPr>
        <p:grpSpPr>
          <a:xfrm>
            <a:off x="452160" y="492840"/>
            <a:ext cx="11284560" cy="5873400"/>
            <a:chOff x="452160" y="492840"/>
            <a:chExt cx="11284560" cy="5873400"/>
          </a:xfrm>
        </p:grpSpPr>
        <p:sp>
          <p:nvSpPr>
            <p:cNvPr id="47" name="Фигура 2"/>
            <p:cNvSpPr/>
            <p:nvPr/>
          </p:nvSpPr>
          <p:spPr>
            <a:xfrm>
              <a:off x="654840" y="874440"/>
              <a:ext cx="11081880" cy="549180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48" name="Фигура 1"/>
            <p:cNvSpPr/>
            <p:nvPr/>
          </p:nvSpPr>
          <p:spPr>
            <a:xfrm>
              <a:off x="452160" y="492840"/>
              <a:ext cx="11078280" cy="566748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356560" y="733680"/>
            <a:ext cx="7475760" cy="3447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7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7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, содержимое 2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Группа 34"/>
          <p:cNvGrpSpPr/>
          <p:nvPr/>
        </p:nvGrpSpPr>
        <p:grpSpPr>
          <a:xfrm>
            <a:off x="858240" y="1538280"/>
            <a:ext cx="5591880" cy="3778560"/>
            <a:chOff x="858240" y="1538280"/>
            <a:chExt cx="5591880" cy="3778560"/>
          </a:xfrm>
        </p:grpSpPr>
        <p:sp>
          <p:nvSpPr>
            <p:cNvPr id="51" name="Фигура"/>
            <p:cNvSpPr/>
            <p:nvPr/>
          </p:nvSpPr>
          <p:spPr>
            <a:xfrm>
              <a:off x="959040" y="1783800"/>
              <a:ext cx="5491080" cy="353304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52" name="Фигура"/>
            <p:cNvSpPr/>
            <p:nvPr/>
          </p:nvSpPr>
          <p:spPr>
            <a:xfrm>
              <a:off x="858240" y="1538280"/>
              <a:ext cx="5434920" cy="364608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53" name="PlaceHolder 1"/>
          <p:cNvSpPr>
            <a:spLocks noGrp="1"/>
          </p:cNvSpPr>
          <p:nvPr>
            <p:ph type="dt" idx="13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14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15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0E1DB9A0-F498-46DD-BED8-3CF88F34E338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7029000" y="2129760"/>
            <a:ext cx="4301640" cy="24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dk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title"/>
          </p:nvPr>
        </p:nvSpPr>
        <p:spPr>
          <a:xfrm>
            <a:off x="1409760" y="2129760"/>
            <a:ext cx="4321800" cy="24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4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, содержимое 3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Группа 26"/>
          <p:cNvGrpSpPr/>
          <p:nvPr/>
        </p:nvGrpSpPr>
        <p:grpSpPr>
          <a:xfrm>
            <a:off x="858240" y="971640"/>
            <a:ext cx="4953240" cy="4911480"/>
            <a:chOff x="858240" y="971640"/>
            <a:chExt cx="4953240" cy="4911480"/>
          </a:xfrm>
        </p:grpSpPr>
        <p:sp>
          <p:nvSpPr>
            <p:cNvPr id="59" name="Фигура"/>
            <p:cNvSpPr/>
            <p:nvPr/>
          </p:nvSpPr>
          <p:spPr>
            <a:xfrm>
              <a:off x="947520" y="1290600"/>
              <a:ext cx="4863960" cy="459252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  <p:sp>
          <p:nvSpPr>
            <p:cNvPr id="60" name="Фигура"/>
            <p:cNvSpPr/>
            <p:nvPr/>
          </p:nvSpPr>
          <p:spPr>
            <a:xfrm>
              <a:off x="858240" y="971640"/>
              <a:ext cx="4814280" cy="473976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Karla"/>
                <a:ea typeface="Karla"/>
              </a:endParaRPr>
            </a:p>
          </p:txBody>
        </p:sp>
      </p:grpSp>
      <p:sp>
        <p:nvSpPr>
          <p:cNvPr id="61" name="PlaceHolder 1"/>
          <p:cNvSpPr>
            <a:spLocks noGrp="1"/>
          </p:cNvSpPr>
          <p:nvPr>
            <p:ph type="dt" idx="16"/>
          </p:nvPr>
        </p:nvSpPr>
        <p:spPr>
          <a:xfrm>
            <a:off x="612720" y="6453000"/>
            <a:ext cx="349092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ftr" idx="17"/>
          </p:nvPr>
        </p:nvSpPr>
        <p:spPr>
          <a:xfrm>
            <a:off x="8394480" y="6453000"/>
            <a:ext cx="28022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sldNum" idx="18"/>
          </p:nvPr>
        </p:nvSpPr>
        <p:spPr>
          <a:xfrm>
            <a:off x="11150280" y="6453000"/>
            <a:ext cx="4258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A75DE6C2-ECC3-4D32-A7D9-65EF4ABBCFEE}" type="slidenum">
              <a:rPr b="0" lang="en-US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&lt;номер&gt;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377400" y="1650960"/>
            <a:ext cx="4952880" cy="355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Щелкните, чтобы изменить стили текста образца слайда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Второй уровень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Третий уровень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4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Четвертый уровень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" sz="1200" strike="noStrike" u="none">
                <a:solidFill>
                  <a:schemeClr val="lt1"/>
                </a:solidFill>
                <a:effectLst/>
                <a:uFillTx/>
                <a:latin typeface="Univers Condensed Light"/>
              </a:rPr>
              <a:t>Пятый уровень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title"/>
          </p:nvPr>
        </p:nvSpPr>
        <p:spPr>
          <a:xfrm>
            <a:off x="1360440" y="1564560"/>
            <a:ext cx="3809880" cy="355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36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Образец заголовка</a:t>
            </a:r>
            <a:endParaRPr b="0" lang="ru-RU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1.xml"/><Relationship Id="rId39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4.xml"/><Relationship Id="rId42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6.xml"/><Relationship Id="rId44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8.xml"/><Relationship Id="rId46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61.xml"/><Relationship Id="rId49" Type="http://schemas.openxmlformats.org/officeDocument/2006/relationships/slideLayout" Target="../slideLayouts/slideLayout6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60" r:id="rId2"/>
    <p:sldLayoutId id="2147483661" r:id="rId3"/>
    <p:sldLayoutId id="2147483662" r:id="rId4"/>
    <p:sldLayoutId id="2147483663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10" r:id="rId47"/>
    <p:sldLayoutId id="2147483711" r:id="rId48"/>
    <p:sldLayoutId id="2147483712" r:id="rId4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4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5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5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5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5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4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4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4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1103040" y="1280160"/>
            <a:ext cx="5148360" cy="2666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4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Добавление кода</a:t>
            </a:r>
            <a:br>
              <a:rPr sz="4400"/>
            </a:br>
            <a:r>
              <a:rPr b="0" lang="ru" sz="44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в бинарный файл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subTitle"/>
          </p:nvPr>
        </p:nvSpPr>
        <p:spPr>
          <a:xfrm>
            <a:off x="1031040" y="4014360"/>
            <a:ext cx="5194080" cy="62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4720"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 Данилов Александр ККСО-01-20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2" name="" descr=""/>
          <p:cNvPicPr/>
          <p:nvPr/>
        </p:nvPicPr>
        <p:blipFill>
          <a:blip r:embed="rId1"/>
          <a:stretch/>
        </p:blipFill>
        <p:spPr>
          <a:xfrm>
            <a:off x="6336000" y="812520"/>
            <a:ext cx="4739400" cy="491544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"/>
          <p:cNvSpPr/>
          <p:nvPr/>
        </p:nvSpPr>
        <p:spPr>
          <a:xfrm>
            <a:off x="1116000" y="899640"/>
            <a:ext cx="914292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Немного теории, правда ...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7C066821-5497-4DF4-8930-9BFBD7C02B02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5" name=""/>
          <p:cNvSpPr/>
          <p:nvPr/>
        </p:nvSpPr>
        <p:spPr>
          <a:xfrm>
            <a:off x="1260000" y="1980000"/>
            <a:ext cx="6839640" cy="10296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" rIns="14400" tIns="14400" bIns="144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Секция — это именованный участок памяти с набором прав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" name=""/>
          <p:cNvSpPr/>
          <p:nvPr/>
        </p:nvSpPr>
        <p:spPr>
          <a:xfrm>
            <a:off x="1260000" y="3960000"/>
            <a:ext cx="6839640" cy="5403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" rIns="14400" tIns="14400" bIns="144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Сегмент — это набор секций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17" name="" descr=""/>
          <p:cNvPicPr/>
          <p:nvPr/>
        </p:nvPicPr>
        <p:blipFill>
          <a:blip r:embed="rId1"/>
          <a:stretch/>
        </p:blipFill>
        <p:spPr>
          <a:xfrm>
            <a:off x="7750800" y="3402000"/>
            <a:ext cx="3315240" cy="233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"/>
          <p:cNvSpPr/>
          <p:nvPr/>
        </p:nvSpPr>
        <p:spPr>
          <a:xfrm>
            <a:off x="1116000" y="899640"/>
            <a:ext cx="914292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Можно выдохнуть, снова практика</a:t>
            </a: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🎉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9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231D5E8F-F99B-4D97-A9F5-7553B707FC59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20" name="" descr=""/>
          <p:cNvPicPr/>
          <p:nvPr/>
        </p:nvPicPr>
        <p:blipFill>
          <a:blip r:embed="rId1"/>
          <a:stretch/>
        </p:blipFill>
        <p:spPr>
          <a:xfrm>
            <a:off x="8074800" y="3621600"/>
            <a:ext cx="2966040" cy="20934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21" name="" descr=""/>
          <p:cNvPicPr/>
          <p:nvPr/>
        </p:nvPicPr>
        <p:blipFill>
          <a:blip r:embed="rId2"/>
          <a:stretch/>
        </p:blipFill>
        <p:spPr>
          <a:xfrm>
            <a:off x="1252080" y="1536840"/>
            <a:ext cx="6667560" cy="3142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22" name="" descr=""/>
          <p:cNvPicPr/>
          <p:nvPr/>
        </p:nvPicPr>
        <p:blipFill>
          <a:blip r:embed="rId3"/>
          <a:stretch/>
        </p:blipFill>
        <p:spPr>
          <a:xfrm>
            <a:off x="1672200" y="4771800"/>
            <a:ext cx="2971800" cy="6282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23" name="" descr=""/>
          <p:cNvPicPr/>
          <p:nvPr/>
        </p:nvPicPr>
        <p:blipFill>
          <a:blip r:embed="rId4"/>
          <a:stretch/>
        </p:blipFill>
        <p:spPr>
          <a:xfrm>
            <a:off x="4968000" y="4771800"/>
            <a:ext cx="2495520" cy="6282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24" name="" descr=""/>
          <p:cNvPicPr/>
          <p:nvPr/>
        </p:nvPicPr>
        <p:blipFill>
          <a:blip r:embed="rId5"/>
          <a:stretch/>
        </p:blipFill>
        <p:spPr>
          <a:xfrm>
            <a:off x="8064000" y="1530000"/>
            <a:ext cx="1304640" cy="12283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"/>
          <p:cNvSpPr/>
          <p:nvPr/>
        </p:nvSpPr>
        <p:spPr>
          <a:xfrm>
            <a:off x="1116000" y="899640"/>
            <a:ext cx="914292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Добавление </a:t>
            </a: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сегмента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3D406621-4185-4B3C-87BD-FC85ED419FB6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" name=""/>
          <p:cNvSpPr/>
          <p:nvPr/>
        </p:nvSpPr>
        <p:spPr>
          <a:xfrm>
            <a:off x="9360000" y="4504320"/>
            <a:ext cx="1691640" cy="12387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 anchorCtr="1">
            <a:spAutoFit/>
          </a:bodyPr>
          <a:p>
            <a:pPr algn="ctr">
              <a:lnSpc>
                <a:spcPct val="100000"/>
              </a:lnSpc>
            </a:pPr>
            <a:r>
              <a:rPr b="0" i="1" lang="ru-RU" sz="18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Кот убежал,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ru-RU" sz="18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но обещал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ru-RU" sz="18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вернуться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"/>
          <p:cNvSpPr/>
          <p:nvPr/>
        </p:nvSpPr>
        <p:spPr>
          <a:xfrm>
            <a:off x="1116000" y="899640"/>
            <a:ext cx="914292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Добавление </a:t>
            </a: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секции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9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C8B709FD-0E37-486B-B751-0AAA10774AB0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0" name=""/>
          <p:cNvSpPr/>
          <p:nvPr/>
        </p:nvSpPr>
        <p:spPr>
          <a:xfrm>
            <a:off x="9360000" y="4497480"/>
            <a:ext cx="1691640" cy="12387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 anchorCtr="1">
            <a:spAutoFit/>
          </a:bodyPr>
          <a:p>
            <a:pPr algn="ctr">
              <a:lnSpc>
                <a:spcPct val="100000"/>
              </a:lnSpc>
            </a:pPr>
            <a:r>
              <a:rPr b="0" i="1" lang="ru-RU" sz="18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Немного корма🍗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"/>
          <p:cNvSpPr/>
          <p:nvPr/>
        </p:nvSpPr>
        <p:spPr>
          <a:xfrm>
            <a:off x="1116000" y="899640"/>
            <a:ext cx="914292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Добавление в динамическую библиотеку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22CAABD7-0835-446C-8959-CEB6FD947374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33" name="" descr=""/>
          <p:cNvPicPr/>
          <p:nvPr/>
        </p:nvPicPr>
        <p:blipFill>
          <a:blip r:embed="rId1"/>
          <a:stretch/>
        </p:blipFill>
        <p:spPr>
          <a:xfrm>
            <a:off x="8640000" y="3564000"/>
            <a:ext cx="2424240" cy="21596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"/>
          <p:cNvSpPr/>
          <p:nvPr/>
        </p:nvSpPr>
        <p:spPr>
          <a:xfrm>
            <a:off x="1116000" y="899640"/>
            <a:ext cx="914292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Добавление в динамическую библиотеку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5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E709767E-5D39-4597-859B-2342BC2BD5D0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36" name="" descr=""/>
          <p:cNvPicPr/>
          <p:nvPr/>
        </p:nvPicPr>
        <p:blipFill>
          <a:blip r:embed="rId1"/>
          <a:stretch/>
        </p:blipFill>
        <p:spPr>
          <a:xfrm>
            <a:off x="9286560" y="4140000"/>
            <a:ext cx="1777680" cy="15836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"/>
          <p:cNvSpPr/>
          <p:nvPr/>
        </p:nvSpPr>
        <p:spPr>
          <a:xfrm>
            <a:off x="1116000" y="900000"/>
            <a:ext cx="4498560" cy="7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План доклада: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" name=""/>
          <p:cNvSpPr/>
          <p:nvPr/>
        </p:nvSpPr>
        <p:spPr>
          <a:xfrm>
            <a:off x="1080000" y="1728000"/>
            <a:ext cx="6478560" cy="409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 Метод Гая Юлия Цезаря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 Метод Штирлица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 Метод Северуса Снейпа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5" name="" descr=""/>
          <p:cNvPicPr/>
          <p:nvPr/>
        </p:nvPicPr>
        <p:blipFill>
          <a:blip r:embed="rId1"/>
          <a:stretch/>
        </p:blipFill>
        <p:spPr>
          <a:xfrm>
            <a:off x="8373600" y="833040"/>
            <a:ext cx="2676960" cy="15825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486" name="" descr=""/>
          <p:cNvPicPr/>
          <p:nvPr/>
        </p:nvPicPr>
        <p:blipFill>
          <a:blip r:embed="rId2"/>
          <a:stretch/>
        </p:blipFill>
        <p:spPr>
          <a:xfrm>
            <a:off x="8373600" y="4104000"/>
            <a:ext cx="2676960" cy="16185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487" name="" descr=""/>
          <p:cNvPicPr/>
          <p:nvPr/>
        </p:nvPicPr>
        <p:blipFill>
          <a:blip r:embed="rId3"/>
          <a:stretch/>
        </p:blipFill>
        <p:spPr>
          <a:xfrm>
            <a:off x="8373600" y="2458800"/>
            <a:ext cx="2676960" cy="16545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sp>
        <p:nvSpPr>
          <p:cNvPr id="488" name=""/>
          <p:cNvSpPr/>
          <p:nvPr/>
        </p:nvSpPr>
        <p:spPr>
          <a:xfrm>
            <a:off x="900000" y="5260680"/>
            <a:ext cx="16052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894CFCD6-7A88-40C1-9C18-B3CD761D5BDC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"/>
          <p:cNvSpPr/>
          <p:nvPr/>
        </p:nvSpPr>
        <p:spPr>
          <a:xfrm>
            <a:off x="3060000" y="1584000"/>
            <a:ext cx="5758560" cy="28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Метод Гая Юлия Цезаря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или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...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0" name=""/>
          <p:cNvSpPr/>
          <p:nvPr/>
        </p:nvSpPr>
        <p:spPr>
          <a:xfrm>
            <a:off x="1260000" y="3780000"/>
            <a:ext cx="953856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Суть: ...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"/>
          <p:cNvSpPr/>
          <p:nvPr/>
        </p:nvSpPr>
        <p:spPr>
          <a:xfrm>
            <a:off x="3060000" y="1584000"/>
            <a:ext cx="5758560" cy="28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Метод Гая Юлия Цезаря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или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Замена команд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2" name=""/>
          <p:cNvSpPr/>
          <p:nvPr/>
        </p:nvSpPr>
        <p:spPr>
          <a:xfrm>
            <a:off x="1260000" y="3780000"/>
            <a:ext cx="953856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Суть: меняй нужную команду на свою.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"/>
          <p:cNvSpPr/>
          <p:nvPr/>
        </p:nvSpPr>
        <p:spPr>
          <a:xfrm>
            <a:off x="1116000" y="899640"/>
            <a:ext cx="914292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Замена с помощью дизассемблера IDA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94" name="" descr=""/>
          <p:cNvPicPr/>
          <p:nvPr/>
        </p:nvPicPr>
        <p:blipFill>
          <a:blip r:embed="rId1"/>
          <a:stretch/>
        </p:blipFill>
        <p:spPr>
          <a:xfrm>
            <a:off x="1364760" y="2340000"/>
            <a:ext cx="1694160" cy="21513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495" name="" descr=""/>
          <p:cNvPicPr/>
          <p:nvPr/>
        </p:nvPicPr>
        <p:blipFill>
          <a:blip r:embed="rId2"/>
          <a:stretch/>
        </p:blipFill>
        <p:spPr>
          <a:xfrm>
            <a:off x="3226320" y="1620000"/>
            <a:ext cx="4296600" cy="3801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496" name="" descr=""/>
          <p:cNvPicPr/>
          <p:nvPr/>
        </p:nvPicPr>
        <p:blipFill>
          <a:blip r:embed="rId3"/>
          <a:stretch/>
        </p:blipFill>
        <p:spPr>
          <a:xfrm>
            <a:off x="7693920" y="1888200"/>
            <a:ext cx="3069000" cy="29707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sp>
        <p:nvSpPr>
          <p:cNvPr id="497" name=""/>
          <p:cNvSpPr/>
          <p:nvPr/>
        </p:nvSpPr>
        <p:spPr>
          <a:xfrm>
            <a:off x="900000" y="533268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1EDD859E-DE52-4F91-B5E2-F6C12E0240D0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"/>
          <p:cNvSpPr/>
          <p:nvPr/>
        </p:nvSpPr>
        <p:spPr>
          <a:xfrm>
            <a:off x="1116000" y="899640"/>
            <a:ext cx="914292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Замена с помощью дизассемблера IDA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1"/>
          <a:stretch/>
        </p:blipFill>
        <p:spPr>
          <a:xfrm>
            <a:off x="1620000" y="1513800"/>
            <a:ext cx="3767400" cy="40651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00" name="" descr=""/>
          <p:cNvPicPr/>
          <p:nvPr/>
        </p:nvPicPr>
        <p:blipFill>
          <a:blip r:embed="rId2"/>
          <a:stretch/>
        </p:blipFill>
        <p:spPr>
          <a:xfrm>
            <a:off x="6118560" y="1620000"/>
            <a:ext cx="3456360" cy="12747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01" name="" descr=""/>
          <p:cNvPicPr/>
          <p:nvPr/>
        </p:nvPicPr>
        <p:blipFill>
          <a:blip r:embed="rId3"/>
          <a:stretch/>
        </p:blipFill>
        <p:spPr>
          <a:xfrm>
            <a:off x="6669720" y="3600000"/>
            <a:ext cx="2437200" cy="6843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sp>
        <p:nvSpPr>
          <p:cNvPr id="502" name=""/>
          <p:cNvSpPr/>
          <p:nvPr/>
        </p:nvSpPr>
        <p:spPr>
          <a:xfrm>
            <a:off x="900360" y="533304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27D5149A-9C88-4D68-A01D-BFF06F77771D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"/>
          <p:cNvSpPr/>
          <p:nvPr/>
        </p:nvSpPr>
        <p:spPr>
          <a:xfrm>
            <a:off x="900720" y="5333400"/>
            <a:ext cx="16052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8E6BFF98-463F-4C09-99F6-3E64161417AC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4" name=""/>
          <p:cNvSpPr/>
          <p:nvPr/>
        </p:nvSpPr>
        <p:spPr>
          <a:xfrm>
            <a:off x="1116000" y="899640"/>
            <a:ext cx="986292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trike="noStrike" u="sng">
                <a:solidFill>
                  <a:srgbClr val="000000"/>
                </a:solidFill>
                <a:effectLst/>
                <a:uFillTx/>
                <a:latin typeface="Century Gothic"/>
              </a:rPr>
              <a:t>Замена с помощью дизассемблера Radare2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05" name="" descr=""/>
          <p:cNvPicPr/>
          <p:nvPr/>
        </p:nvPicPr>
        <p:blipFill>
          <a:blip r:embed="rId1"/>
          <a:stretch/>
        </p:blipFill>
        <p:spPr>
          <a:xfrm>
            <a:off x="1260000" y="1800000"/>
            <a:ext cx="2132280" cy="7891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06" name="" descr=""/>
          <p:cNvPicPr/>
          <p:nvPr/>
        </p:nvPicPr>
        <p:blipFill>
          <a:blip r:embed="rId2"/>
          <a:stretch/>
        </p:blipFill>
        <p:spPr>
          <a:xfrm>
            <a:off x="1254600" y="2837880"/>
            <a:ext cx="3820320" cy="24944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  <p:pic>
        <p:nvPicPr>
          <p:cNvPr id="507" name="" descr=""/>
          <p:cNvPicPr/>
          <p:nvPr/>
        </p:nvPicPr>
        <p:blipFill>
          <a:blip r:embed="rId3"/>
          <a:stretch/>
        </p:blipFill>
        <p:spPr>
          <a:xfrm>
            <a:off x="5220000" y="1620000"/>
            <a:ext cx="5578920" cy="310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8" name="" descr=""/>
          <p:cNvPicPr/>
          <p:nvPr/>
        </p:nvPicPr>
        <p:blipFill>
          <a:blip r:embed="rId4"/>
          <a:stretch/>
        </p:blipFill>
        <p:spPr>
          <a:xfrm>
            <a:off x="5220000" y="4860000"/>
            <a:ext cx="2437200" cy="6843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"/>
          <p:cNvSpPr/>
          <p:nvPr/>
        </p:nvSpPr>
        <p:spPr>
          <a:xfrm>
            <a:off x="3060000" y="1584000"/>
            <a:ext cx="5758560" cy="28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Метод Штирлица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или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...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0" name=""/>
          <p:cNvSpPr/>
          <p:nvPr/>
        </p:nvSpPr>
        <p:spPr>
          <a:xfrm>
            <a:off x="1260000" y="3780000"/>
            <a:ext cx="953856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Суть: ...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"/>
          <p:cNvSpPr/>
          <p:nvPr/>
        </p:nvSpPr>
        <p:spPr>
          <a:xfrm>
            <a:off x="3060000" y="1584000"/>
            <a:ext cx="5758560" cy="28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Метод Штирлица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или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Century Gothic"/>
                <a:ea typeface="Microsoft YaHei"/>
              </a:rPr>
              <a:t>Внедрение команд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" name=""/>
          <p:cNvSpPr/>
          <p:nvPr/>
        </p:nvSpPr>
        <p:spPr>
          <a:xfrm>
            <a:off x="1260000" y="3780000"/>
            <a:ext cx="953856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Century Gothic"/>
              </a:rPr>
              <a:t>Суть: расширяем файл командами.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Современный геометрический стиль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 pitchFamily="0" charset="1"/>
        <a:ea typeface=""/>
        <a:cs typeface=""/>
      </a:majorFont>
      <a:minorFont>
        <a:latin typeface="Univers Condensed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овременный геометрический стиль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 pitchFamily="0" charset="1"/>
        <a:ea typeface=""/>
        <a:cs typeface=""/>
      </a:majorFont>
      <a:minorFont>
        <a:latin typeface="Univers Condensed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овременный геометрический стиль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 pitchFamily="0" charset="1"/>
        <a:ea typeface=""/>
        <a:cs typeface=""/>
      </a:majorFont>
      <a:minorFont>
        <a:latin typeface="Univers Condensed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b817b00b-f121-400f-976b-40959b1c7d14" xsi:nil="true"/>
    <lcf76f155ced4ddcb4097134ff3c332f xmlns="324d2b90-11f2-4fdf-990a-54fa46247cf8">
      <Terms xmlns="http://schemas.microsoft.com/office/infopath/2007/PartnerControls"/>
    </lcf76f155ced4ddcb4097134ff3c332f>
    <ThemeID xmlns="324d2b90-11f2-4fdf-990a-54fa46247cf8" xsi:nil="true"/>
    <SessionID xmlns="324d2b90-11f2-4fdf-990a-54fa46247cf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B4D63BEF6CE74A98DE71B79A4EFA2E" ma:contentTypeVersion="39" ma:contentTypeDescription="Create a new document." ma:contentTypeScope="" ma:versionID="7cd33766ae37bc020c6feee22e439f0a">
  <xsd:schema xmlns:xsd="http://www.w3.org/2001/XMLSchema" xmlns:xs="http://www.w3.org/2001/XMLSchema" xmlns:p="http://schemas.microsoft.com/office/2006/metadata/properties" xmlns:ns1="http://schemas.microsoft.com/sharepoint/v3" xmlns:ns2="324d2b90-11f2-4fdf-990a-54fa46247cf8" xmlns:ns3="b817b00b-f121-400f-976b-40959b1c7d14" targetNamespace="http://schemas.microsoft.com/office/2006/metadata/properties" ma:root="true" ma:fieldsID="660e4b43d8eb9c1b699934af2b892cbb" ns1:_="" ns2:_="" ns3:_="">
    <xsd:import namespace="http://schemas.microsoft.com/sharepoint/v3"/>
    <xsd:import namespace="324d2b90-11f2-4fdf-990a-54fa46247cf8"/>
    <xsd:import namespace="b817b00b-f121-400f-976b-40959b1c7d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SessionID" minOccurs="0"/>
                <xsd:element ref="ns2:ThemeID" minOccurs="0"/>
                <xsd:element ref="ns2:MediaServiceBilling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4d2b90-11f2-4fdf-990a-54fa46247c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SessionID" ma:index="16" nillable="true" ma:displayName="Session ID" ma:format="Dropdown" ma:internalName="SessionID">
      <xsd:simpleType>
        <xsd:restriction base="dms:Text">
          <xsd:maxLength value="255"/>
        </xsd:restriction>
      </xsd:simpleType>
    </xsd:element>
    <xsd:element name="ThemeID" ma:index="17" nillable="true" ma:displayName="ThemeID" ma:format="Dropdown" ma:internalName="ThemeID">
      <xsd:simpleType>
        <xsd:restriction base="dms:Text">
          <xsd:maxLength value="255"/>
        </xsd:restriction>
      </xsd:simpleType>
    </xsd:element>
    <xsd:element name="MediaServiceBillingMetadata" ma:index="18" nillable="true" ma:displayName="MediaServiceBillingMetadata" ma:hidden="true" ma:internalName="MediaServiceBillingMetadata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17b00b-f121-400f-976b-40959b1c7d1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d7dac1a7-ed5b-4681-ab90-166fc923ebde}" ma:internalName="TaxCatchAll" ma:showField="CatchAllData" ma:web="b817b00b-f121-400f-976b-40959b1c7d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7C1610-DF62-4277-9A69-02D710CB9DB0}">
  <ds:schemaRefs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purl.org/dc/elements/1.1/"/>
    <ds:schemaRef ds:uri="http://schemas.microsoft.com/sharepoint/v3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230e9df3-be65-4c73-a93b-d1236ebd677e"/>
    <ds:schemaRef ds:uri="16c05727-aa75-4e4a-9b5f-8a80a1165891"/>
    <ds:schemaRef ds:uri="http://www.w3.org/XML/1998/namespace"/>
    <ds:schemaRef ds:uri="b817b00b-f121-400f-976b-40959b1c7d14"/>
    <ds:schemaRef ds:uri="324d2b90-11f2-4fdf-990a-54fa46247cf8"/>
  </ds:schemaRefs>
</ds:datastoreItem>
</file>

<file path=customXml/itemProps2.xml><?xml version="1.0" encoding="utf-8"?>
<ds:datastoreItem xmlns:ds="http://schemas.openxmlformats.org/officeDocument/2006/customXml" ds:itemID="{59730994-3981-469A-A7AC-37468DF03F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24d2b90-11f2-4fdf-990a-54fa46247cf8"/>
    <ds:schemaRef ds:uri="b817b00b-f121-400f-976b-40959b1c7d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9EF991-9D19-4143-A79E-DB590F5645E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Modern Geometric</Template>
  <TotalTime>2147</TotalTime>
  <Application>LibreOffice/25.2.2.2$Windows_X86_64 LibreOffice_project/7370d4be9e3cf6031a51beef54ff3bda878e3fac</Application>
  <AppVersion>15.0000</AppVersion>
  <Words>7</Words>
  <Paragraphs>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2024-06-26T20:20:27Z</dcterms:created>
  <dc:creator>Niyna Spellman</dc:creator>
  <dc:description/>
  <dc:language>ru-RU</dc:language>
  <cp:lastModifiedBy/>
  <cp:lastPrinted>2025-05-10T23:44:38Z</cp:lastPrinted>
  <dcterms:modified xsi:type="dcterms:W3CDTF">2025-05-23T01:34:16Z</dcterms:modified>
  <cp:revision>50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0x010100CAB4D63BEF6CE74A98DE71B79A4EFA2E</vt:lpwstr>
  </property>
  <property fmtid="{D5CDD505-2E9C-101B-9397-08002B2CF9AE}" pid="3" name="MediaServiceImageTags">
    <vt:lpwstr/>
  </property>
  <property fmtid="{D5CDD505-2E9C-101B-9397-08002B2CF9AE}" pid="4" name="PresentationFormat">
    <vt:lpwstr>Widescreen</vt:lpwstr>
  </property>
  <property fmtid="{D5CDD505-2E9C-101B-9397-08002B2CF9AE}" pid="5" name="Slides">
    <vt:i4>1</vt:i4>
  </property>
</Properties>
</file>